
<file path=[Content_Types].xml><?xml version="1.0" encoding="utf-8"?>
<Types xmlns="http://schemas.openxmlformats.org/package/2006/content-types">
  <Default Extension="fntdata" ContentType="application/x-fontdata"/>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6" r:id="rId1"/>
  </p:sldMasterIdLst>
  <p:notesMasterIdLst>
    <p:notesMasterId r:id="rId14"/>
  </p:notesMasterIdLst>
  <p:sldIdLst>
    <p:sldId id="263" r:id="rId2"/>
    <p:sldId id="262" r:id="rId3"/>
    <p:sldId id="264" r:id="rId4"/>
    <p:sldId id="265" r:id="rId5"/>
    <p:sldId id="268" r:id="rId6"/>
    <p:sldId id="260" r:id="rId7"/>
    <p:sldId id="270" r:id="rId8"/>
    <p:sldId id="272" r:id="rId9"/>
    <p:sldId id="273" r:id="rId10"/>
    <p:sldId id="274" r:id="rId11"/>
    <p:sldId id="261" r:id="rId12"/>
    <p:sldId id="259"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Cambria Math" panose="02040503050406030204" pitchFamily="18" charset="0"/>
      <p:regular r:id="rId19"/>
    </p:embeddedFont>
    <p:embeddedFont>
      <p:font typeface="Unica One" panose="020B0604020202020204" charset="0"/>
      <p:regular r:id="rId20"/>
    </p:embeddedFont>
    <p:embeddedFont>
      <p:font typeface="Vollkorn"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1B2F8E-301F-45F6-99DF-85B9CF684401}" v="537" dt="2023-10-30T21:49:27.371"/>
  </p1510:revLst>
</p1510:revInfo>
</file>

<file path=ppt/tableStyles.xml><?xml version="1.0" encoding="utf-8"?>
<a:tblStyleLst xmlns:a="http://schemas.openxmlformats.org/drawingml/2006/main" def="{6FBFD65F-4A5D-44C5-9038-B536369D09DF}">
  <a:tblStyle styleId="{6FBFD65F-4A5D-44C5-9038-B536369D09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532" autoAdjust="0"/>
  </p:normalViewPr>
  <p:slideViewPr>
    <p:cSldViewPr snapToGrid="0">
      <p:cViewPr varScale="1">
        <p:scale>
          <a:sx n="71" d="100"/>
          <a:sy n="71" d="100"/>
        </p:scale>
        <p:origin x="1360"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erson Melo" userId="da333049-7d6f-4a3a-a046-1501fc9c5399" providerId="ADAL" clId="{EC1B2F8E-301F-45F6-99DF-85B9CF684401}"/>
    <pc:docChg chg="undo custSel addSld delSld modSld">
      <pc:chgData name="Emerson Melo" userId="da333049-7d6f-4a3a-a046-1501fc9c5399" providerId="ADAL" clId="{EC1B2F8E-301F-45F6-99DF-85B9CF684401}" dt="2023-10-30T21:56:26.138" v="4607" actId="12"/>
      <pc:docMkLst>
        <pc:docMk/>
      </pc:docMkLst>
      <pc:sldChg chg="modSp modNotesTx">
        <pc:chgData name="Emerson Melo" userId="da333049-7d6f-4a3a-a046-1501fc9c5399" providerId="ADAL" clId="{EC1B2F8E-301F-45F6-99DF-85B9CF684401}" dt="2023-10-30T21:49:33.700" v="4035" actId="20577"/>
        <pc:sldMkLst>
          <pc:docMk/>
          <pc:sldMk cId="3822278498" sldId="259"/>
        </pc:sldMkLst>
        <pc:picChg chg="mod">
          <ac:chgData name="Emerson Melo" userId="da333049-7d6f-4a3a-a046-1501fc9c5399" providerId="ADAL" clId="{EC1B2F8E-301F-45F6-99DF-85B9CF684401}" dt="2023-10-02T10:43:29.853" v="3949"/>
          <ac:picMkLst>
            <pc:docMk/>
            <pc:sldMk cId="3822278498" sldId="259"/>
            <ac:picMk id="28" creationId="{4E03EEBE-71A7-F39A-4E2F-2C1D7783E3D0}"/>
          </ac:picMkLst>
        </pc:picChg>
      </pc:sldChg>
      <pc:sldChg chg="addSp delSp modSp mod modNotesTx">
        <pc:chgData name="Emerson Melo" userId="da333049-7d6f-4a3a-a046-1501fc9c5399" providerId="ADAL" clId="{EC1B2F8E-301F-45F6-99DF-85B9CF684401}" dt="2023-10-30T21:48:26.739" v="4008" actId="20577"/>
        <pc:sldMkLst>
          <pc:docMk/>
          <pc:sldMk cId="3281034403" sldId="260"/>
        </pc:sldMkLst>
        <pc:spChg chg="add mod">
          <ac:chgData name="Emerson Melo" userId="da333049-7d6f-4a3a-a046-1501fc9c5399" providerId="ADAL" clId="{EC1B2F8E-301F-45F6-99DF-85B9CF684401}" dt="2023-10-01T19:03:13.873" v="2820" actId="1076"/>
          <ac:spMkLst>
            <pc:docMk/>
            <pc:sldMk cId="3281034403" sldId="260"/>
            <ac:spMk id="2" creationId="{794DEE2B-77B7-75EB-BE25-51FDEA79A9E8}"/>
          </ac:spMkLst>
        </pc:spChg>
        <pc:spChg chg="del">
          <ac:chgData name="Emerson Melo" userId="da333049-7d6f-4a3a-a046-1501fc9c5399" providerId="ADAL" clId="{EC1B2F8E-301F-45F6-99DF-85B9CF684401}" dt="2023-10-01T18:56:15.684" v="2772" actId="478"/>
          <ac:spMkLst>
            <pc:docMk/>
            <pc:sldMk cId="3281034403" sldId="260"/>
            <ac:spMk id="3" creationId="{512656B7-A09D-6223-4CD7-07F4DEDF6107}"/>
          </ac:spMkLst>
        </pc:spChg>
        <pc:spChg chg="add mod">
          <ac:chgData name="Emerson Melo" userId="da333049-7d6f-4a3a-a046-1501fc9c5399" providerId="ADAL" clId="{EC1B2F8E-301F-45F6-99DF-85B9CF684401}" dt="2023-10-01T19:37:24.783" v="3277"/>
          <ac:spMkLst>
            <pc:docMk/>
            <pc:sldMk cId="3281034403" sldId="260"/>
            <ac:spMk id="4" creationId="{4CFC488A-DBE6-934A-219E-59DE19D6F954}"/>
          </ac:spMkLst>
        </pc:spChg>
        <pc:spChg chg="add mod ord">
          <ac:chgData name="Emerson Melo" userId="da333049-7d6f-4a3a-a046-1501fc9c5399" providerId="ADAL" clId="{EC1B2F8E-301F-45F6-99DF-85B9CF684401}" dt="2023-10-01T19:03:13.873" v="2820" actId="1076"/>
          <ac:spMkLst>
            <pc:docMk/>
            <pc:sldMk cId="3281034403" sldId="260"/>
            <ac:spMk id="5" creationId="{A54C7C25-8AEA-E575-5C53-AEDAC0427FFB}"/>
          </ac:spMkLst>
        </pc:spChg>
        <pc:spChg chg="add mod ord">
          <ac:chgData name="Emerson Melo" userId="da333049-7d6f-4a3a-a046-1501fc9c5399" providerId="ADAL" clId="{EC1B2F8E-301F-45F6-99DF-85B9CF684401}" dt="2023-10-01T19:03:13.873" v="2820" actId="1076"/>
          <ac:spMkLst>
            <pc:docMk/>
            <pc:sldMk cId="3281034403" sldId="260"/>
            <ac:spMk id="6" creationId="{ECDBE184-3C66-6410-E62C-02146FB51840}"/>
          </ac:spMkLst>
        </pc:spChg>
        <pc:spChg chg="add mod">
          <ac:chgData name="Emerson Melo" userId="da333049-7d6f-4a3a-a046-1501fc9c5399" providerId="ADAL" clId="{EC1B2F8E-301F-45F6-99DF-85B9CF684401}" dt="2023-10-01T19:03:13.873" v="2820" actId="1076"/>
          <ac:spMkLst>
            <pc:docMk/>
            <pc:sldMk cId="3281034403" sldId="260"/>
            <ac:spMk id="7" creationId="{C7216260-D921-8065-F562-20C658B094B7}"/>
          </ac:spMkLst>
        </pc:spChg>
        <pc:spChg chg="add del mod">
          <ac:chgData name="Emerson Melo" userId="da333049-7d6f-4a3a-a046-1501fc9c5399" providerId="ADAL" clId="{EC1B2F8E-301F-45F6-99DF-85B9CF684401}" dt="2023-10-01T19:02:42.740" v="2816" actId="478"/>
          <ac:spMkLst>
            <pc:docMk/>
            <pc:sldMk cId="3281034403" sldId="260"/>
            <ac:spMk id="8" creationId="{90389BDB-C09E-B372-A3D5-8070FE0C41BB}"/>
          </ac:spMkLst>
        </pc:spChg>
        <pc:spChg chg="add del mod">
          <ac:chgData name="Emerson Melo" userId="da333049-7d6f-4a3a-a046-1501fc9c5399" providerId="ADAL" clId="{EC1B2F8E-301F-45F6-99DF-85B9CF684401}" dt="2023-10-01T19:05:41.081" v="2826" actId="478"/>
          <ac:spMkLst>
            <pc:docMk/>
            <pc:sldMk cId="3281034403" sldId="260"/>
            <ac:spMk id="10" creationId="{13EFE9CD-C5CD-AE0A-BAA3-38F248F333A3}"/>
          </ac:spMkLst>
        </pc:spChg>
        <pc:spChg chg="add mod">
          <ac:chgData name="Emerson Melo" userId="da333049-7d6f-4a3a-a046-1501fc9c5399" providerId="ADAL" clId="{EC1B2F8E-301F-45F6-99DF-85B9CF684401}" dt="2023-10-01T19:06:29.796" v="2854" actId="1076"/>
          <ac:spMkLst>
            <pc:docMk/>
            <pc:sldMk cId="3281034403" sldId="260"/>
            <ac:spMk id="11" creationId="{FC90EE74-5B3E-882D-65D4-A42BCD6A21C3}"/>
          </ac:spMkLst>
        </pc:spChg>
        <pc:spChg chg="add mod">
          <ac:chgData name="Emerson Melo" userId="da333049-7d6f-4a3a-a046-1501fc9c5399" providerId="ADAL" clId="{EC1B2F8E-301F-45F6-99DF-85B9CF684401}" dt="2023-10-01T19:06:50.750" v="2861" actId="1076"/>
          <ac:spMkLst>
            <pc:docMk/>
            <pc:sldMk cId="3281034403" sldId="260"/>
            <ac:spMk id="12" creationId="{AEB14BCA-A504-D887-5A91-2AD638F947E1}"/>
          </ac:spMkLst>
        </pc:spChg>
        <pc:spChg chg="del">
          <ac:chgData name="Emerson Melo" userId="da333049-7d6f-4a3a-a046-1501fc9c5399" providerId="ADAL" clId="{EC1B2F8E-301F-45F6-99DF-85B9CF684401}" dt="2023-10-01T18:53:21.501" v="2756" actId="478"/>
          <ac:spMkLst>
            <pc:docMk/>
            <pc:sldMk cId="3281034403" sldId="260"/>
            <ac:spMk id="69" creationId="{825F6C89-3A25-660D-9E38-D7D14828692B}"/>
          </ac:spMkLst>
        </pc:spChg>
        <pc:spChg chg="del">
          <ac:chgData name="Emerson Melo" userId="da333049-7d6f-4a3a-a046-1501fc9c5399" providerId="ADAL" clId="{EC1B2F8E-301F-45F6-99DF-85B9CF684401}" dt="2023-10-01T18:53:21.501" v="2756" actId="478"/>
          <ac:spMkLst>
            <pc:docMk/>
            <pc:sldMk cId="3281034403" sldId="260"/>
            <ac:spMk id="70" creationId="{4D2FFFF8-2902-F6BE-6375-668204FF1D59}"/>
          </ac:spMkLst>
        </pc:spChg>
        <pc:spChg chg="del">
          <ac:chgData name="Emerson Melo" userId="da333049-7d6f-4a3a-a046-1501fc9c5399" providerId="ADAL" clId="{EC1B2F8E-301F-45F6-99DF-85B9CF684401}" dt="2023-10-01T18:53:21.501" v="2756" actId="478"/>
          <ac:spMkLst>
            <pc:docMk/>
            <pc:sldMk cId="3281034403" sldId="260"/>
            <ac:spMk id="71" creationId="{2CBF2E73-864D-D153-978A-C41F33DE65EE}"/>
          </ac:spMkLst>
        </pc:spChg>
        <pc:spChg chg="del">
          <ac:chgData name="Emerson Melo" userId="da333049-7d6f-4a3a-a046-1501fc9c5399" providerId="ADAL" clId="{EC1B2F8E-301F-45F6-99DF-85B9CF684401}" dt="2023-10-01T18:53:21.501" v="2756" actId="478"/>
          <ac:spMkLst>
            <pc:docMk/>
            <pc:sldMk cId="3281034403" sldId="260"/>
            <ac:spMk id="72" creationId="{FC5A6BC4-656B-3557-6837-8EF9B3F33D17}"/>
          </ac:spMkLst>
        </pc:spChg>
        <pc:spChg chg="del">
          <ac:chgData name="Emerson Melo" userId="da333049-7d6f-4a3a-a046-1501fc9c5399" providerId="ADAL" clId="{EC1B2F8E-301F-45F6-99DF-85B9CF684401}" dt="2023-10-01T18:53:21.501" v="2756" actId="478"/>
          <ac:spMkLst>
            <pc:docMk/>
            <pc:sldMk cId="3281034403" sldId="260"/>
            <ac:spMk id="74" creationId="{70195EA6-802E-99BB-530E-161AA23A5C15}"/>
          </ac:spMkLst>
        </pc:spChg>
        <pc:spChg chg="del">
          <ac:chgData name="Emerson Melo" userId="da333049-7d6f-4a3a-a046-1501fc9c5399" providerId="ADAL" clId="{EC1B2F8E-301F-45F6-99DF-85B9CF684401}" dt="2023-10-01T18:53:21.501" v="2756" actId="478"/>
          <ac:spMkLst>
            <pc:docMk/>
            <pc:sldMk cId="3281034403" sldId="260"/>
            <ac:spMk id="75" creationId="{4A9107E1-0DCD-0426-9891-4B9C1C36B605}"/>
          </ac:spMkLst>
        </pc:spChg>
        <pc:spChg chg="del">
          <ac:chgData name="Emerson Melo" userId="da333049-7d6f-4a3a-a046-1501fc9c5399" providerId="ADAL" clId="{EC1B2F8E-301F-45F6-99DF-85B9CF684401}" dt="2023-10-01T18:53:21.501" v="2756" actId="478"/>
          <ac:spMkLst>
            <pc:docMk/>
            <pc:sldMk cId="3281034403" sldId="260"/>
            <ac:spMk id="76" creationId="{BE49DFF7-E849-E1F6-F616-1233DA0180BD}"/>
          </ac:spMkLst>
        </pc:spChg>
        <pc:spChg chg="mod">
          <ac:chgData name="Emerson Melo" userId="da333049-7d6f-4a3a-a046-1501fc9c5399" providerId="ADAL" clId="{EC1B2F8E-301F-45F6-99DF-85B9CF684401}" dt="2023-10-01T19:03:13.873" v="2820" actId="1076"/>
          <ac:spMkLst>
            <pc:docMk/>
            <pc:sldMk cId="3281034403" sldId="260"/>
            <ac:spMk id="79" creationId="{B99B3F31-524C-5C63-9CA1-39DD010A12E2}"/>
          </ac:spMkLst>
        </pc:spChg>
        <pc:spChg chg="mod">
          <ac:chgData name="Emerson Melo" userId="da333049-7d6f-4a3a-a046-1501fc9c5399" providerId="ADAL" clId="{EC1B2F8E-301F-45F6-99DF-85B9CF684401}" dt="2023-10-01T19:03:13.873" v="2820" actId="1076"/>
          <ac:spMkLst>
            <pc:docMk/>
            <pc:sldMk cId="3281034403" sldId="260"/>
            <ac:spMk id="82" creationId="{EEBCF07E-E810-F910-98F3-D4C466A382BA}"/>
          </ac:spMkLst>
        </pc:spChg>
        <pc:spChg chg="mod">
          <ac:chgData name="Emerson Melo" userId="da333049-7d6f-4a3a-a046-1501fc9c5399" providerId="ADAL" clId="{EC1B2F8E-301F-45F6-99DF-85B9CF684401}" dt="2023-10-01T19:03:13.873" v="2820" actId="1076"/>
          <ac:spMkLst>
            <pc:docMk/>
            <pc:sldMk cId="3281034403" sldId="260"/>
            <ac:spMk id="83" creationId="{50164D3B-DAEF-70A6-FF36-AA5066000635}"/>
          </ac:spMkLst>
        </pc:spChg>
        <pc:spChg chg="del">
          <ac:chgData name="Emerson Melo" userId="da333049-7d6f-4a3a-a046-1501fc9c5399" providerId="ADAL" clId="{EC1B2F8E-301F-45F6-99DF-85B9CF684401}" dt="2023-10-01T18:53:21.501" v="2756" actId="478"/>
          <ac:spMkLst>
            <pc:docMk/>
            <pc:sldMk cId="3281034403" sldId="260"/>
            <ac:spMk id="84" creationId="{079E0C8F-8E2E-B5B6-0EBA-012B2F30ABA9}"/>
          </ac:spMkLst>
        </pc:spChg>
        <pc:picChg chg="del">
          <ac:chgData name="Emerson Melo" userId="da333049-7d6f-4a3a-a046-1501fc9c5399" providerId="ADAL" clId="{EC1B2F8E-301F-45F6-99DF-85B9CF684401}" dt="2023-10-01T18:53:21.501" v="2756" actId="478"/>
          <ac:picMkLst>
            <pc:docMk/>
            <pc:sldMk cId="3281034403" sldId="260"/>
            <ac:picMk id="53" creationId="{6DB5EC91-DB02-E210-678A-2888053DED0C}"/>
          </ac:picMkLst>
        </pc:picChg>
        <pc:picChg chg="mod">
          <ac:chgData name="Emerson Melo" userId="da333049-7d6f-4a3a-a046-1501fc9c5399" providerId="ADAL" clId="{EC1B2F8E-301F-45F6-99DF-85B9CF684401}" dt="2023-10-01T19:06:34.430" v="2857" actId="1076"/>
          <ac:picMkLst>
            <pc:docMk/>
            <pc:sldMk cId="3281034403" sldId="260"/>
            <ac:picMk id="55" creationId="{AB393780-ED69-11F7-FF25-DE006AE37443}"/>
          </ac:picMkLst>
        </pc:picChg>
        <pc:picChg chg="mod">
          <ac:chgData name="Emerson Melo" userId="da333049-7d6f-4a3a-a046-1501fc9c5399" providerId="ADAL" clId="{EC1B2F8E-301F-45F6-99DF-85B9CF684401}" dt="2023-10-01T19:03:13.873" v="2820" actId="1076"/>
          <ac:picMkLst>
            <pc:docMk/>
            <pc:sldMk cId="3281034403" sldId="260"/>
            <ac:picMk id="57" creationId="{237B9254-F3F7-D9F6-C999-529DA1DAB36E}"/>
          </ac:picMkLst>
        </pc:picChg>
      </pc:sldChg>
      <pc:sldChg chg="addSp delSp modSp mod modNotesTx">
        <pc:chgData name="Emerson Melo" userId="da333049-7d6f-4a3a-a046-1501fc9c5399" providerId="ADAL" clId="{EC1B2F8E-301F-45F6-99DF-85B9CF684401}" dt="2023-10-30T21:56:26.138" v="4607" actId="12"/>
        <pc:sldMkLst>
          <pc:docMk/>
          <pc:sldMk cId="1932982649" sldId="261"/>
        </pc:sldMkLst>
        <pc:spChg chg="add del mod">
          <ac:chgData name="Emerson Melo" userId="da333049-7d6f-4a3a-a046-1501fc9c5399" providerId="ADAL" clId="{EC1B2F8E-301F-45F6-99DF-85B9CF684401}" dt="2023-10-01T21:06:57.152" v="3792" actId="478"/>
          <ac:spMkLst>
            <pc:docMk/>
            <pc:sldMk cId="1932982649" sldId="261"/>
            <ac:spMk id="2" creationId="{B581E586-9B66-3C74-66C0-B405A442EEFF}"/>
          </ac:spMkLst>
        </pc:spChg>
        <pc:spChg chg="mod">
          <ac:chgData name="Emerson Melo" userId="da333049-7d6f-4a3a-a046-1501fc9c5399" providerId="ADAL" clId="{EC1B2F8E-301F-45F6-99DF-85B9CF684401}" dt="2023-10-01T20:59:59.349" v="3539" actId="20577"/>
          <ac:spMkLst>
            <pc:docMk/>
            <pc:sldMk cId="1932982649" sldId="261"/>
            <ac:spMk id="3" creationId="{512656B7-A09D-6223-4CD7-07F4DEDF6107}"/>
          </ac:spMkLst>
        </pc:spChg>
        <pc:spChg chg="add mod">
          <ac:chgData name="Emerson Melo" userId="da333049-7d6f-4a3a-a046-1501fc9c5399" providerId="ADAL" clId="{EC1B2F8E-301F-45F6-99DF-85B9CF684401}" dt="2023-10-30T21:56:26.138" v="4607" actId="12"/>
          <ac:spMkLst>
            <pc:docMk/>
            <pc:sldMk cId="1932982649" sldId="261"/>
            <ac:spMk id="6" creationId="{44BEC5AE-0BB8-0094-32CB-A651F0D3BF2B}"/>
          </ac:spMkLst>
        </pc:spChg>
        <pc:spChg chg="del">
          <ac:chgData name="Emerson Melo" userId="da333049-7d6f-4a3a-a046-1501fc9c5399" providerId="ADAL" clId="{EC1B2F8E-301F-45F6-99DF-85B9CF684401}" dt="2023-10-01T20:59:27.063" v="3528" actId="478"/>
          <ac:spMkLst>
            <pc:docMk/>
            <pc:sldMk cId="1932982649" sldId="261"/>
            <ac:spMk id="20" creationId="{B0EF0927-1234-B41E-F6A7-D7F1316EB1BC}"/>
          </ac:spMkLst>
        </pc:spChg>
        <pc:spChg chg="del">
          <ac:chgData name="Emerson Melo" userId="da333049-7d6f-4a3a-a046-1501fc9c5399" providerId="ADAL" clId="{EC1B2F8E-301F-45F6-99DF-85B9CF684401}" dt="2023-10-01T20:59:23.879" v="3527" actId="478"/>
          <ac:spMkLst>
            <pc:docMk/>
            <pc:sldMk cId="1932982649" sldId="261"/>
            <ac:spMk id="24" creationId="{633A5205-C1E1-29AC-2BFC-0D6EA8C844DC}"/>
          </ac:spMkLst>
        </pc:spChg>
        <pc:spChg chg="del">
          <ac:chgData name="Emerson Melo" userId="da333049-7d6f-4a3a-a046-1501fc9c5399" providerId="ADAL" clId="{EC1B2F8E-301F-45F6-99DF-85B9CF684401}" dt="2023-10-01T20:59:16.602" v="3526" actId="478"/>
          <ac:spMkLst>
            <pc:docMk/>
            <pc:sldMk cId="1932982649" sldId="261"/>
            <ac:spMk id="25" creationId="{22C06C10-F699-811B-EAAE-549FA857F322}"/>
          </ac:spMkLst>
        </pc:spChg>
        <pc:picChg chg="del">
          <ac:chgData name="Emerson Melo" userId="da333049-7d6f-4a3a-a046-1501fc9c5399" providerId="ADAL" clId="{EC1B2F8E-301F-45F6-99DF-85B9CF684401}" dt="2023-10-01T20:59:16.602" v="3526" actId="478"/>
          <ac:picMkLst>
            <pc:docMk/>
            <pc:sldMk cId="1932982649" sldId="261"/>
            <ac:picMk id="4" creationId="{CC9D1D4A-B272-97BD-68C2-FB95C84FB2ED}"/>
          </ac:picMkLst>
        </pc:picChg>
        <pc:picChg chg="del">
          <ac:chgData name="Emerson Melo" userId="da333049-7d6f-4a3a-a046-1501fc9c5399" providerId="ADAL" clId="{EC1B2F8E-301F-45F6-99DF-85B9CF684401}" dt="2023-10-01T20:59:23.879" v="3527" actId="478"/>
          <ac:picMkLst>
            <pc:docMk/>
            <pc:sldMk cId="1932982649" sldId="261"/>
            <ac:picMk id="5" creationId="{D4C52418-4C66-C85C-91C6-B856C27BA885}"/>
          </ac:picMkLst>
        </pc:picChg>
        <pc:picChg chg="add del mod">
          <ac:chgData name="Emerson Melo" userId="da333049-7d6f-4a3a-a046-1501fc9c5399" providerId="ADAL" clId="{EC1B2F8E-301F-45F6-99DF-85B9CF684401}" dt="2023-10-01T21:09:28.464" v="3799" actId="478"/>
          <ac:picMkLst>
            <pc:docMk/>
            <pc:sldMk cId="1932982649" sldId="261"/>
            <ac:picMk id="7" creationId="{68080DA6-CCB8-A41C-A0B0-776A17F3B98C}"/>
          </ac:picMkLst>
        </pc:picChg>
        <pc:picChg chg="del mod">
          <ac:chgData name="Emerson Melo" userId="da333049-7d6f-4a3a-a046-1501fc9c5399" providerId="ADAL" clId="{EC1B2F8E-301F-45F6-99DF-85B9CF684401}" dt="2023-10-01T21:03:07.090" v="3540" actId="478"/>
          <ac:picMkLst>
            <pc:docMk/>
            <pc:sldMk cId="1932982649" sldId="261"/>
            <ac:picMk id="23" creationId="{1FCFC8C3-7871-E9EB-5B24-9B3814F3C35C}"/>
          </ac:picMkLst>
        </pc:picChg>
        <pc:picChg chg="del">
          <ac:chgData name="Emerson Melo" userId="da333049-7d6f-4a3a-a046-1501fc9c5399" providerId="ADAL" clId="{EC1B2F8E-301F-45F6-99DF-85B9CF684401}" dt="2023-10-01T20:59:23.879" v="3527" actId="478"/>
          <ac:picMkLst>
            <pc:docMk/>
            <pc:sldMk cId="1932982649" sldId="261"/>
            <ac:picMk id="51" creationId="{C508CE33-3237-7123-969F-926008C33D69}"/>
          </ac:picMkLst>
        </pc:picChg>
        <pc:cxnChg chg="del">
          <ac:chgData name="Emerson Melo" userId="da333049-7d6f-4a3a-a046-1501fc9c5399" providerId="ADAL" clId="{EC1B2F8E-301F-45F6-99DF-85B9CF684401}" dt="2023-10-01T20:59:23.879" v="3527" actId="478"/>
          <ac:cxnSpMkLst>
            <pc:docMk/>
            <pc:sldMk cId="1932982649" sldId="261"/>
            <ac:cxnSpMk id="11" creationId="{081C9E10-84B7-0F15-66C8-77716C22AB9E}"/>
          </ac:cxnSpMkLst>
        </pc:cxnChg>
        <pc:cxnChg chg="del">
          <ac:chgData name="Emerson Melo" userId="da333049-7d6f-4a3a-a046-1501fc9c5399" providerId="ADAL" clId="{EC1B2F8E-301F-45F6-99DF-85B9CF684401}" dt="2023-10-01T20:59:23.879" v="3527" actId="478"/>
          <ac:cxnSpMkLst>
            <pc:docMk/>
            <pc:sldMk cId="1932982649" sldId="261"/>
            <ac:cxnSpMk id="12" creationId="{CA7D318C-9730-BD65-2A64-2D789522BB29}"/>
          </ac:cxnSpMkLst>
        </pc:cxnChg>
        <pc:cxnChg chg="del">
          <ac:chgData name="Emerson Melo" userId="da333049-7d6f-4a3a-a046-1501fc9c5399" providerId="ADAL" clId="{EC1B2F8E-301F-45F6-99DF-85B9CF684401}" dt="2023-10-01T20:59:27.063" v="3528" actId="478"/>
          <ac:cxnSpMkLst>
            <pc:docMk/>
            <pc:sldMk cId="1932982649" sldId="261"/>
            <ac:cxnSpMk id="14" creationId="{2AD5D6A3-5911-BB9D-D977-5E4730DFF26D}"/>
          </ac:cxnSpMkLst>
        </pc:cxnChg>
      </pc:sldChg>
      <pc:sldChg chg="addSp delSp modSp mod modNotesTx">
        <pc:chgData name="Emerson Melo" userId="da333049-7d6f-4a3a-a046-1501fc9c5399" providerId="ADAL" clId="{EC1B2F8E-301F-45F6-99DF-85B9CF684401}" dt="2023-10-30T21:47:16.668" v="3985" actId="20577"/>
        <pc:sldMkLst>
          <pc:docMk/>
          <pc:sldMk cId="675765294" sldId="262"/>
        </pc:sldMkLst>
        <pc:spChg chg="mod">
          <ac:chgData name="Emerson Melo" userId="da333049-7d6f-4a3a-a046-1501fc9c5399" providerId="ADAL" clId="{EC1B2F8E-301F-45F6-99DF-85B9CF684401}" dt="2023-10-01T11:41:08.303" v="494" actId="1076"/>
          <ac:spMkLst>
            <pc:docMk/>
            <pc:sldMk cId="675765294" sldId="262"/>
            <ac:spMk id="3" creationId="{512656B7-A09D-6223-4CD7-07F4DEDF6107}"/>
          </ac:spMkLst>
        </pc:spChg>
        <pc:spChg chg="add mod">
          <ac:chgData name="Emerson Melo" userId="da333049-7d6f-4a3a-a046-1501fc9c5399" providerId="ADAL" clId="{EC1B2F8E-301F-45F6-99DF-85B9CF684401}" dt="2023-10-01T11:27:25.393" v="473" actId="1076"/>
          <ac:spMkLst>
            <pc:docMk/>
            <pc:sldMk cId="675765294" sldId="262"/>
            <ac:spMk id="4" creationId="{655FA95F-299C-05FF-F191-F697CDE943B3}"/>
          </ac:spMkLst>
        </pc:spChg>
        <pc:spChg chg="add del mod">
          <ac:chgData name="Emerson Melo" userId="da333049-7d6f-4a3a-a046-1501fc9c5399" providerId="ADAL" clId="{EC1B2F8E-301F-45F6-99DF-85B9CF684401}" dt="2023-10-01T11:41:11.943" v="495" actId="478"/>
          <ac:spMkLst>
            <pc:docMk/>
            <pc:sldMk cId="675765294" sldId="262"/>
            <ac:spMk id="6" creationId="{E74C4054-D254-1192-2168-418A1C9E0475}"/>
          </ac:spMkLst>
        </pc:spChg>
        <pc:spChg chg="mod">
          <ac:chgData name="Emerson Melo" userId="da333049-7d6f-4a3a-a046-1501fc9c5399" providerId="ADAL" clId="{EC1B2F8E-301F-45F6-99DF-85B9CF684401}" dt="2023-10-01T11:41:23.013" v="496" actId="1076"/>
          <ac:spMkLst>
            <pc:docMk/>
            <pc:sldMk cId="675765294" sldId="262"/>
            <ac:spMk id="7" creationId="{2CC26B56-7060-D8C6-BAC4-805A5E847AA3}"/>
          </ac:spMkLst>
        </pc:spChg>
        <pc:spChg chg="mod">
          <ac:chgData name="Emerson Melo" userId="da333049-7d6f-4a3a-a046-1501fc9c5399" providerId="ADAL" clId="{EC1B2F8E-301F-45F6-99DF-85B9CF684401}" dt="2023-10-01T11:41:23.013" v="496" actId="1076"/>
          <ac:spMkLst>
            <pc:docMk/>
            <pc:sldMk cId="675765294" sldId="262"/>
            <ac:spMk id="8" creationId="{7FB5C990-0E21-A50A-FD96-91F8955F16DB}"/>
          </ac:spMkLst>
        </pc:spChg>
        <pc:spChg chg="mod">
          <ac:chgData name="Emerson Melo" userId="da333049-7d6f-4a3a-a046-1501fc9c5399" providerId="ADAL" clId="{EC1B2F8E-301F-45F6-99DF-85B9CF684401}" dt="2023-10-01T11:41:23.013" v="496" actId="1076"/>
          <ac:spMkLst>
            <pc:docMk/>
            <pc:sldMk cId="675765294" sldId="262"/>
            <ac:spMk id="9" creationId="{28F5F9B8-DA09-5F1A-101E-D6538198C0F8}"/>
          </ac:spMkLst>
        </pc:spChg>
        <pc:spChg chg="mod">
          <ac:chgData name="Emerson Melo" userId="da333049-7d6f-4a3a-a046-1501fc9c5399" providerId="ADAL" clId="{EC1B2F8E-301F-45F6-99DF-85B9CF684401}" dt="2023-10-01T11:41:23.013" v="496" actId="1076"/>
          <ac:spMkLst>
            <pc:docMk/>
            <pc:sldMk cId="675765294" sldId="262"/>
            <ac:spMk id="10" creationId="{20656593-3C91-FE51-1440-F2BECBEA031A}"/>
          </ac:spMkLst>
        </pc:spChg>
        <pc:spChg chg="mod">
          <ac:chgData name="Emerson Melo" userId="da333049-7d6f-4a3a-a046-1501fc9c5399" providerId="ADAL" clId="{EC1B2F8E-301F-45F6-99DF-85B9CF684401}" dt="2023-10-01T11:41:23.013" v="496" actId="1076"/>
          <ac:spMkLst>
            <pc:docMk/>
            <pc:sldMk cId="675765294" sldId="262"/>
            <ac:spMk id="13" creationId="{4C22FF66-8152-44C0-BCAA-A6E76E9B60A8}"/>
          </ac:spMkLst>
        </pc:spChg>
        <pc:spChg chg="mod">
          <ac:chgData name="Emerson Melo" userId="da333049-7d6f-4a3a-a046-1501fc9c5399" providerId="ADAL" clId="{EC1B2F8E-301F-45F6-99DF-85B9CF684401}" dt="2023-10-01T11:10:12.018" v="257" actId="1076"/>
          <ac:spMkLst>
            <pc:docMk/>
            <pc:sldMk cId="675765294" sldId="262"/>
            <ac:spMk id="14" creationId="{F40C5EE5-D7A8-1F45-68B0-2C169789D9F4}"/>
          </ac:spMkLst>
        </pc:spChg>
        <pc:spChg chg="mod">
          <ac:chgData name="Emerson Melo" userId="da333049-7d6f-4a3a-a046-1501fc9c5399" providerId="ADAL" clId="{EC1B2F8E-301F-45F6-99DF-85B9CF684401}" dt="2023-10-01T11:41:23.013" v="496" actId="1076"/>
          <ac:spMkLst>
            <pc:docMk/>
            <pc:sldMk cId="675765294" sldId="262"/>
            <ac:spMk id="15" creationId="{190D20EC-1216-8D94-AE49-4FC4FDBBA3EF}"/>
          </ac:spMkLst>
        </pc:spChg>
        <pc:spChg chg="mod">
          <ac:chgData name="Emerson Melo" userId="da333049-7d6f-4a3a-a046-1501fc9c5399" providerId="ADAL" clId="{EC1B2F8E-301F-45F6-99DF-85B9CF684401}" dt="2023-10-01T11:41:23.013" v="496" actId="1076"/>
          <ac:spMkLst>
            <pc:docMk/>
            <pc:sldMk cId="675765294" sldId="262"/>
            <ac:spMk id="16" creationId="{8A228514-2E66-CD1D-2635-AB10E7282651}"/>
          </ac:spMkLst>
        </pc:spChg>
        <pc:spChg chg="mod">
          <ac:chgData name="Emerson Melo" userId="da333049-7d6f-4a3a-a046-1501fc9c5399" providerId="ADAL" clId="{EC1B2F8E-301F-45F6-99DF-85B9CF684401}" dt="2023-10-01T11:42:07.463" v="500" actId="1076"/>
          <ac:spMkLst>
            <pc:docMk/>
            <pc:sldMk cId="675765294" sldId="262"/>
            <ac:spMk id="17" creationId="{F634C9E7-ACBB-C69E-59CB-D65761C4F8C3}"/>
          </ac:spMkLst>
        </pc:spChg>
        <pc:spChg chg="mod">
          <ac:chgData name="Emerson Melo" userId="da333049-7d6f-4a3a-a046-1501fc9c5399" providerId="ADAL" clId="{EC1B2F8E-301F-45F6-99DF-85B9CF684401}" dt="2023-10-01T11:41:23.013" v="496" actId="1076"/>
          <ac:spMkLst>
            <pc:docMk/>
            <pc:sldMk cId="675765294" sldId="262"/>
            <ac:spMk id="18" creationId="{FCBD9072-D1C0-1864-D8F7-5B95980318E5}"/>
          </ac:spMkLst>
        </pc:spChg>
        <pc:spChg chg="del">
          <ac:chgData name="Emerson Melo" userId="da333049-7d6f-4a3a-a046-1501fc9c5399" providerId="ADAL" clId="{EC1B2F8E-301F-45F6-99DF-85B9CF684401}" dt="2023-10-01T11:22:04.655" v="431" actId="478"/>
          <ac:spMkLst>
            <pc:docMk/>
            <pc:sldMk cId="675765294" sldId="262"/>
            <ac:spMk id="19" creationId="{26ACB3F0-5BDA-19F6-2239-119001A6B26A}"/>
          </ac:spMkLst>
        </pc:spChg>
        <pc:spChg chg="mod">
          <ac:chgData name="Emerson Melo" userId="da333049-7d6f-4a3a-a046-1501fc9c5399" providerId="ADAL" clId="{EC1B2F8E-301F-45F6-99DF-85B9CF684401}" dt="2023-10-01T11:41:57.824" v="499" actId="1076"/>
          <ac:spMkLst>
            <pc:docMk/>
            <pc:sldMk cId="675765294" sldId="262"/>
            <ac:spMk id="20" creationId="{53847B75-00F2-6A5F-C701-7BB02E5CBFA2}"/>
          </ac:spMkLst>
        </pc:spChg>
        <pc:spChg chg="mod">
          <ac:chgData name="Emerson Melo" userId="da333049-7d6f-4a3a-a046-1501fc9c5399" providerId="ADAL" clId="{EC1B2F8E-301F-45F6-99DF-85B9CF684401}" dt="2023-10-01T11:41:23.013" v="496" actId="1076"/>
          <ac:spMkLst>
            <pc:docMk/>
            <pc:sldMk cId="675765294" sldId="262"/>
            <ac:spMk id="21" creationId="{258710DE-147A-3B9E-B5D0-BB7BA7C1824E}"/>
          </ac:spMkLst>
        </pc:spChg>
        <pc:spChg chg="mod">
          <ac:chgData name="Emerson Melo" userId="da333049-7d6f-4a3a-a046-1501fc9c5399" providerId="ADAL" clId="{EC1B2F8E-301F-45F6-99DF-85B9CF684401}" dt="2023-10-01T11:26:59.033" v="469" actId="1076"/>
          <ac:spMkLst>
            <pc:docMk/>
            <pc:sldMk cId="675765294" sldId="262"/>
            <ac:spMk id="22" creationId="{BAD33413-66F0-2D23-68C4-2C6138C90E84}"/>
          </ac:spMkLst>
        </pc:spChg>
        <pc:spChg chg="mod">
          <ac:chgData name="Emerson Melo" userId="da333049-7d6f-4a3a-a046-1501fc9c5399" providerId="ADAL" clId="{EC1B2F8E-301F-45F6-99DF-85B9CF684401}" dt="2023-10-01T11:27:19.723" v="472" actId="1076"/>
          <ac:spMkLst>
            <pc:docMk/>
            <pc:sldMk cId="675765294" sldId="262"/>
            <ac:spMk id="25" creationId="{FA6E72D0-497F-C0D8-B951-DC429D821BED}"/>
          </ac:spMkLst>
        </pc:spChg>
        <pc:spChg chg="del">
          <ac:chgData name="Emerson Melo" userId="da333049-7d6f-4a3a-a046-1501fc9c5399" providerId="ADAL" clId="{EC1B2F8E-301F-45F6-99DF-85B9CF684401}" dt="2023-10-01T11:09:50.944" v="253" actId="478"/>
          <ac:spMkLst>
            <pc:docMk/>
            <pc:sldMk cId="675765294" sldId="262"/>
            <ac:spMk id="29" creationId="{37AA3440-1A6E-7AB8-A8A3-7345FE87C680}"/>
          </ac:spMkLst>
        </pc:spChg>
        <pc:picChg chg="mod">
          <ac:chgData name="Emerson Melo" userId="da333049-7d6f-4a3a-a046-1501fc9c5399" providerId="ADAL" clId="{EC1B2F8E-301F-45F6-99DF-85B9CF684401}" dt="2023-10-01T11:41:57.824" v="499" actId="1076"/>
          <ac:picMkLst>
            <pc:docMk/>
            <pc:sldMk cId="675765294" sldId="262"/>
            <ac:picMk id="5" creationId="{8A43CC57-DE6C-AEEB-9393-6AB5C6B20DCF}"/>
          </ac:picMkLst>
        </pc:picChg>
        <pc:picChg chg="mod">
          <ac:chgData name="Emerson Melo" userId="da333049-7d6f-4a3a-a046-1501fc9c5399" providerId="ADAL" clId="{EC1B2F8E-301F-45F6-99DF-85B9CF684401}" dt="2023-10-01T11:42:07.463" v="500" actId="1076"/>
          <ac:picMkLst>
            <pc:docMk/>
            <pc:sldMk cId="675765294" sldId="262"/>
            <ac:picMk id="11" creationId="{B5EB873C-8A70-54A3-9893-A97675A59194}"/>
          </ac:picMkLst>
        </pc:picChg>
        <pc:picChg chg="mod">
          <ac:chgData name="Emerson Melo" userId="da333049-7d6f-4a3a-a046-1501fc9c5399" providerId="ADAL" clId="{EC1B2F8E-301F-45F6-99DF-85B9CF684401}" dt="2023-10-01T11:10:12.018" v="257" actId="1076"/>
          <ac:picMkLst>
            <pc:docMk/>
            <pc:sldMk cId="675765294" sldId="262"/>
            <ac:picMk id="12" creationId="{92CB70E7-4F41-71A5-DC53-861F8FF5F2E2}"/>
          </ac:picMkLst>
        </pc:picChg>
        <pc:picChg chg="mod">
          <ac:chgData name="Emerson Melo" userId="da333049-7d6f-4a3a-a046-1501fc9c5399" providerId="ADAL" clId="{EC1B2F8E-301F-45F6-99DF-85B9CF684401}" dt="2023-10-01T11:26:59.033" v="469" actId="1076"/>
          <ac:picMkLst>
            <pc:docMk/>
            <pc:sldMk cId="675765294" sldId="262"/>
            <ac:picMk id="24" creationId="{62E29871-0320-3020-8682-A1D67E8C33A0}"/>
          </ac:picMkLst>
        </pc:picChg>
        <pc:picChg chg="mod">
          <ac:chgData name="Emerson Melo" userId="da333049-7d6f-4a3a-a046-1501fc9c5399" providerId="ADAL" clId="{EC1B2F8E-301F-45F6-99DF-85B9CF684401}" dt="2023-10-01T11:27:19.723" v="472" actId="1076"/>
          <ac:picMkLst>
            <pc:docMk/>
            <pc:sldMk cId="675765294" sldId="262"/>
            <ac:picMk id="27" creationId="{E4930C9F-CFBE-2CDA-9E45-2B87C8587187}"/>
          </ac:picMkLst>
        </pc:picChg>
        <pc:picChg chg="del">
          <ac:chgData name="Emerson Melo" userId="da333049-7d6f-4a3a-a046-1501fc9c5399" providerId="ADAL" clId="{EC1B2F8E-301F-45F6-99DF-85B9CF684401}" dt="2023-10-01T11:09:50.944" v="253" actId="478"/>
          <ac:picMkLst>
            <pc:docMk/>
            <pc:sldMk cId="675765294" sldId="262"/>
            <ac:picMk id="28" creationId="{A6F64C06-C9D0-1AB5-7976-0753F8A3F778}"/>
          </ac:picMkLst>
        </pc:picChg>
        <pc:picChg chg="add mod">
          <ac:chgData name="Emerson Melo" userId="da333049-7d6f-4a3a-a046-1501fc9c5399" providerId="ADAL" clId="{EC1B2F8E-301F-45F6-99DF-85B9CF684401}" dt="2023-10-01T11:27:16.575" v="471" actId="1076"/>
          <ac:picMkLst>
            <pc:docMk/>
            <pc:sldMk cId="675765294" sldId="262"/>
            <ac:picMk id="2050" creationId="{519C4A82-FC6E-57D8-5EE9-C22B4F0ADCD4}"/>
          </ac:picMkLst>
        </pc:picChg>
      </pc:sldChg>
      <pc:sldChg chg="addSp delSp modSp add mod modNotesTx">
        <pc:chgData name="Emerson Melo" userId="da333049-7d6f-4a3a-a046-1501fc9c5399" providerId="ADAL" clId="{EC1B2F8E-301F-45F6-99DF-85B9CF684401}" dt="2023-10-30T21:47:07.275" v="3980" actId="20577"/>
        <pc:sldMkLst>
          <pc:docMk/>
          <pc:sldMk cId="2388582729" sldId="263"/>
        </pc:sldMkLst>
        <pc:spChg chg="del">
          <ac:chgData name="Emerson Melo" userId="da333049-7d6f-4a3a-a046-1501fc9c5399" providerId="ADAL" clId="{EC1B2F8E-301F-45F6-99DF-85B9CF684401}" dt="2023-10-01T10:37:13.194" v="74" actId="478"/>
          <ac:spMkLst>
            <pc:docMk/>
            <pc:sldMk cId="2388582729" sldId="263"/>
            <ac:spMk id="2" creationId="{2A6BB9EE-CFE1-7A07-2B2F-7E0EEE8C9E33}"/>
          </ac:spMkLst>
        </pc:spChg>
        <pc:spChg chg="mod">
          <ac:chgData name="Emerson Melo" userId="da333049-7d6f-4a3a-a046-1501fc9c5399" providerId="ADAL" clId="{EC1B2F8E-301F-45F6-99DF-85B9CF684401}" dt="2023-10-01T10:53:59.974" v="203" actId="1076"/>
          <ac:spMkLst>
            <pc:docMk/>
            <pc:sldMk cId="2388582729" sldId="263"/>
            <ac:spMk id="3" creationId="{512656B7-A09D-6223-4CD7-07F4DEDF6107}"/>
          </ac:spMkLst>
        </pc:spChg>
        <pc:spChg chg="add mod">
          <ac:chgData name="Emerson Melo" userId="da333049-7d6f-4a3a-a046-1501fc9c5399" providerId="ADAL" clId="{EC1B2F8E-301F-45F6-99DF-85B9CF684401}" dt="2023-10-01T10:59:58.085" v="208" actId="1076"/>
          <ac:spMkLst>
            <pc:docMk/>
            <pc:sldMk cId="2388582729" sldId="263"/>
            <ac:spMk id="4" creationId="{91DBA878-4E12-773D-D898-C6CD9C656FF2}"/>
          </ac:spMkLst>
        </pc:spChg>
        <pc:spChg chg="add del mod">
          <ac:chgData name="Emerson Melo" userId="da333049-7d6f-4a3a-a046-1501fc9c5399" providerId="ADAL" clId="{EC1B2F8E-301F-45F6-99DF-85B9CF684401}" dt="2023-10-01T10:50:41.034" v="134" actId="478"/>
          <ac:spMkLst>
            <pc:docMk/>
            <pc:sldMk cId="2388582729" sldId="263"/>
            <ac:spMk id="6" creationId="{7312DB1F-1819-261D-523F-C79FE58EFD77}"/>
          </ac:spMkLst>
        </pc:spChg>
        <pc:spChg chg="del">
          <ac:chgData name="Emerson Melo" userId="da333049-7d6f-4a3a-a046-1501fc9c5399" providerId="ADAL" clId="{EC1B2F8E-301F-45F6-99DF-85B9CF684401}" dt="2023-10-01T10:37:13.194" v="74" actId="478"/>
          <ac:spMkLst>
            <pc:docMk/>
            <pc:sldMk cId="2388582729" sldId="263"/>
            <ac:spMk id="7" creationId="{2CC26B56-7060-D8C6-BAC4-805A5E847AA3}"/>
          </ac:spMkLst>
        </pc:spChg>
        <pc:spChg chg="del">
          <ac:chgData name="Emerson Melo" userId="da333049-7d6f-4a3a-a046-1501fc9c5399" providerId="ADAL" clId="{EC1B2F8E-301F-45F6-99DF-85B9CF684401}" dt="2023-10-01T10:37:13.194" v="74" actId="478"/>
          <ac:spMkLst>
            <pc:docMk/>
            <pc:sldMk cId="2388582729" sldId="263"/>
            <ac:spMk id="8" creationId="{7FB5C990-0E21-A50A-FD96-91F8955F16DB}"/>
          </ac:spMkLst>
        </pc:spChg>
        <pc:spChg chg="del">
          <ac:chgData name="Emerson Melo" userId="da333049-7d6f-4a3a-a046-1501fc9c5399" providerId="ADAL" clId="{EC1B2F8E-301F-45F6-99DF-85B9CF684401}" dt="2023-10-01T10:37:13.194" v="74" actId="478"/>
          <ac:spMkLst>
            <pc:docMk/>
            <pc:sldMk cId="2388582729" sldId="263"/>
            <ac:spMk id="9" creationId="{28F5F9B8-DA09-5F1A-101E-D6538198C0F8}"/>
          </ac:spMkLst>
        </pc:spChg>
        <pc:spChg chg="del">
          <ac:chgData name="Emerson Melo" userId="da333049-7d6f-4a3a-a046-1501fc9c5399" providerId="ADAL" clId="{EC1B2F8E-301F-45F6-99DF-85B9CF684401}" dt="2023-10-01T10:37:13.194" v="74" actId="478"/>
          <ac:spMkLst>
            <pc:docMk/>
            <pc:sldMk cId="2388582729" sldId="263"/>
            <ac:spMk id="10" creationId="{20656593-3C91-FE51-1440-F2BECBEA031A}"/>
          </ac:spMkLst>
        </pc:spChg>
        <pc:spChg chg="del">
          <ac:chgData name="Emerson Melo" userId="da333049-7d6f-4a3a-a046-1501fc9c5399" providerId="ADAL" clId="{EC1B2F8E-301F-45F6-99DF-85B9CF684401}" dt="2023-10-01T10:37:13.194" v="74" actId="478"/>
          <ac:spMkLst>
            <pc:docMk/>
            <pc:sldMk cId="2388582729" sldId="263"/>
            <ac:spMk id="13" creationId="{4C22FF66-8152-44C0-BCAA-A6E76E9B60A8}"/>
          </ac:spMkLst>
        </pc:spChg>
        <pc:spChg chg="del">
          <ac:chgData name="Emerson Melo" userId="da333049-7d6f-4a3a-a046-1501fc9c5399" providerId="ADAL" clId="{EC1B2F8E-301F-45F6-99DF-85B9CF684401}" dt="2023-10-01T10:37:13.194" v="74" actId="478"/>
          <ac:spMkLst>
            <pc:docMk/>
            <pc:sldMk cId="2388582729" sldId="263"/>
            <ac:spMk id="14" creationId="{F40C5EE5-D7A8-1F45-68B0-2C169789D9F4}"/>
          </ac:spMkLst>
        </pc:spChg>
        <pc:spChg chg="del">
          <ac:chgData name="Emerson Melo" userId="da333049-7d6f-4a3a-a046-1501fc9c5399" providerId="ADAL" clId="{EC1B2F8E-301F-45F6-99DF-85B9CF684401}" dt="2023-10-01T10:37:13.194" v="74" actId="478"/>
          <ac:spMkLst>
            <pc:docMk/>
            <pc:sldMk cId="2388582729" sldId="263"/>
            <ac:spMk id="15" creationId="{190D20EC-1216-8D94-AE49-4FC4FDBBA3EF}"/>
          </ac:spMkLst>
        </pc:spChg>
        <pc:spChg chg="del">
          <ac:chgData name="Emerson Melo" userId="da333049-7d6f-4a3a-a046-1501fc9c5399" providerId="ADAL" clId="{EC1B2F8E-301F-45F6-99DF-85B9CF684401}" dt="2023-10-01T10:37:13.194" v="74" actId="478"/>
          <ac:spMkLst>
            <pc:docMk/>
            <pc:sldMk cId="2388582729" sldId="263"/>
            <ac:spMk id="16" creationId="{8A228514-2E66-CD1D-2635-AB10E7282651}"/>
          </ac:spMkLst>
        </pc:spChg>
        <pc:spChg chg="del">
          <ac:chgData name="Emerson Melo" userId="da333049-7d6f-4a3a-a046-1501fc9c5399" providerId="ADAL" clId="{EC1B2F8E-301F-45F6-99DF-85B9CF684401}" dt="2023-10-01T10:37:13.194" v="74" actId="478"/>
          <ac:spMkLst>
            <pc:docMk/>
            <pc:sldMk cId="2388582729" sldId="263"/>
            <ac:spMk id="17" creationId="{F634C9E7-ACBB-C69E-59CB-D65761C4F8C3}"/>
          </ac:spMkLst>
        </pc:spChg>
        <pc:spChg chg="del">
          <ac:chgData name="Emerson Melo" userId="da333049-7d6f-4a3a-a046-1501fc9c5399" providerId="ADAL" clId="{EC1B2F8E-301F-45F6-99DF-85B9CF684401}" dt="2023-10-01T10:37:13.194" v="74" actId="478"/>
          <ac:spMkLst>
            <pc:docMk/>
            <pc:sldMk cId="2388582729" sldId="263"/>
            <ac:spMk id="18" creationId="{FCBD9072-D1C0-1864-D8F7-5B95980318E5}"/>
          </ac:spMkLst>
        </pc:spChg>
        <pc:spChg chg="del">
          <ac:chgData name="Emerson Melo" userId="da333049-7d6f-4a3a-a046-1501fc9c5399" providerId="ADAL" clId="{EC1B2F8E-301F-45F6-99DF-85B9CF684401}" dt="2023-10-01T10:37:13.194" v="74" actId="478"/>
          <ac:spMkLst>
            <pc:docMk/>
            <pc:sldMk cId="2388582729" sldId="263"/>
            <ac:spMk id="19" creationId="{26ACB3F0-5BDA-19F6-2239-119001A6B26A}"/>
          </ac:spMkLst>
        </pc:spChg>
        <pc:spChg chg="del">
          <ac:chgData name="Emerson Melo" userId="da333049-7d6f-4a3a-a046-1501fc9c5399" providerId="ADAL" clId="{EC1B2F8E-301F-45F6-99DF-85B9CF684401}" dt="2023-10-01T10:37:13.194" v="74" actId="478"/>
          <ac:spMkLst>
            <pc:docMk/>
            <pc:sldMk cId="2388582729" sldId="263"/>
            <ac:spMk id="20" creationId="{53847B75-00F2-6A5F-C701-7BB02E5CBFA2}"/>
          </ac:spMkLst>
        </pc:spChg>
        <pc:spChg chg="del">
          <ac:chgData name="Emerson Melo" userId="da333049-7d6f-4a3a-a046-1501fc9c5399" providerId="ADAL" clId="{EC1B2F8E-301F-45F6-99DF-85B9CF684401}" dt="2023-10-01T10:37:13.194" v="74" actId="478"/>
          <ac:spMkLst>
            <pc:docMk/>
            <pc:sldMk cId="2388582729" sldId="263"/>
            <ac:spMk id="21" creationId="{258710DE-147A-3B9E-B5D0-BB7BA7C1824E}"/>
          </ac:spMkLst>
        </pc:spChg>
        <pc:spChg chg="del">
          <ac:chgData name="Emerson Melo" userId="da333049-7d6f-4a3a-a046-1501fc9c5399" providerId="ADAL" clId="{EC1B2F8E-301F-45F6-99DF-85B9CF684401}" dt="2023-10-01T10:37:13.194" v="74" actId="478"/>
          <ac:spMkLst>
            <pc:docMk/>
            <pc:sldMk cId="2388582729" sldId="263"/>
            <ac:spMk id="22" creationId="{BAD33413-66F0-2D23-68C4-2C6138C90E84}"/>
          </ac:spMkLst>
        </pc:spChg>
        <pc:spChg chg="add mod">
          <ac:chgData name="Emerson Melo" userId="da333049-7d6f-4a3a-a046-1501fc9c5399" providerId="ADAL" clId="{EC1B2F8E-301F-45F6-99DF-85B9CF684401}" dt="2023-10-01T10:53:59.974" v="203" actId="1076"/>
          <ac:spMkLst>
            <pc:docMk/>
            <pc:sldMk cId="2388582729" sldId="263"/>
            <ac:spMk id="23" creationId="{CA92B3CE-BD6C-6D6B-E8A6-C0EE1B06EF16}"/>
          </ac:spMkLst>
        </pc:spChg>
        <pc:spChg chg="del">
          <ac:chgData name="Emerson Melo" userId="da333049-7d6f-4a3a-a046-1501fc9c5399" providerId="ADAL" clId="{EC1B2F8E-301F-45F6-99DF-85B9CF684401}" dt="2023-10-01T10:37:13.194" v="74" actId="478"/>
          <ac:spMkLst>
            <pc:docMk/>
            <pc:sldMk cId="2388582729" sldId="263"/>
            <ac:spMk id="25" creationId="{FA6E72D0-497F-C0D8-B951-DC429D821BED}"/>
          </ac:spMkLst>
        </pc:spChg>
        <pc:spChg chg="add mod">
          <ac:chgData name="Emerson Melo" userId="da333049-7d6f-4a3a-a046-1501fc9c5399" providerId="ADAL" clId="{EC1B2F8E-301F-45F6-99DF-85B9CF684401}" dt="2023-10-01T10:54:11.143" v="204" actId="1076"/>
          <ac:spMkLst>
            <pc:docMk/>
            <pc:sldMk cId="2388582729" sldId="263"/>
            <ac:spMk id="26" creationId="{F151A5D2-B95F-D6F9-E822-53D430B0974D}"/>
          </ac:spMkLst>
        </pc:spChg>
        <pc:spChg chg="del">
          <ac:chgData name="Emerson Melo" userId="da333049-7d6f-4a3a-a046-1501fc9c5399" providerId="ADAL" clId="{EC1B2F8E-301F-45F6-99DF-85B9CF684401}" dt="2023-10-01T10:37:13.194" v="74" actId="478"/>
          <ac:spMkLst>
            <pc:docMk/>
            <pc:sldMk cId="2388582729" sldId="263"/>
            <ac:spMk id="29" creationId="{37AA3440-1A6E-7AB8-A8A3-7345FE87C680}"/>
          </ac:spMkLst>
        </pc:spChg>
        <pc:spChg chg="add mod">
          <ac:chgData name="Emerson Melo" userId="da333049-7d6f-4a3a-a046-1501fc9c5399" providerId="ADAL" clId="{EC1B2F8E-301F-45F6-99DF-85B9CF684401}" dt="2023-10-01T10:53:59.974" v="203" actId="1076"/>
          <ac:spMkLst>
            <pc:docMk/>
            <pc:sldMk cId="2388582729" sldId="263"/>
            <ac:spMk id="30" creationId="{1C11BD18-73C3-E5F2-49B1-8EF768F62AE3}"/>
          </ac:spMkLst>
        </pc:spChg>
        <pc:spChg chg="add mod">
          <ac:chgData name="Emerson Melo" userId="da333049-7d6f-4a3a-a046-1501fc9c5399" providerId="ADAL" clId="{EC1B2F8E-301F-45F6-99DF-85B9CF684401}" dt="2023-10-01T10:53:04.844" v="198" actId="20577"/>
          <ac:spMkLst>
            <pc:docMk/>
            <pc:sldMk cId="2388582729" sldId="263"/>
            <ac:spMk id="31" creationId="{2C52D592-626A-20EC-6398-54D430856958}"/>
          </ac:spMkLst>
        </pc:spChg>
        <pc:spChg chg="add mod">
          <ac:chgData name="Emerson Melo" userId="da333049-7d6f-4a3a-a046-1501fc9c5399" providerId="ADAL" clId="{EC1B2F8E-301F-45F6-99DF-85B9CF684401}" dt="2023-10-01T10:54:11.143" v="204" actId="1076"/>
          <ac:spMkLst>
            <pc:docMk/>
            <pc:sldMk cId="2388582729" sldId="263"/>
            <ac:spMk id="32" creationId="{D7C704A0-855B-198C-A798-2D2DEEF5B32E}"/>
          </ac:spMkLst>
        </pc:spChg>
        <pc:picChg chg="del">
          <ac:chgData name="Emerson Melo" userId="da333049-7d6f-4a3a-a046-1501fc9c5399" providerId="ADAL" clId="{EC1B2F8E-301F-45F6-99DF-85B9CF684401}" dt="2023-10-01T10:37:13.194" v="74" actId="478"/>
          <ac:picMkLst>
            <pc:docMk/>
            <pc:sldMk cId="2388582729" sldId="263"/>
            <ac:picMk id="5" creationId="{8A43CC57-DE6C-AEEB-9393-6AB5C6B20DCF}"/>
          </ac:picMkLst>
        </pc:picChg>
        <pc:picChg chg="del">
          <ac:chgData name="Emerson Melo" userId="da333049-7d6f-4a3a-a046-1501fc9c5399" providerId="ADAL" clId="{EC1B2F8E-301F-45F6-99DF-85B9CF684401}" dt="2023-10-01T10:37:13.194" v="74" actId="478"/>
          <ac:picMkLst>
            <pc:docMk/>
            <pc:sldMk cId="2388582729" sldId="263"/>
            <ac:picMk id="11" creationId="{B5EB873C-8A70-54A3-9893-A97675A59194}"/>
          </ac:picMkLst>
        </pc:picChg>
        <pc:picChg chg="del">
          <ac:chgData name="Emerson Melo" userId="da333049-7d6f-4a3a-a046-1501fc9c5399" providerId="ADAL" clId="{EC1B2F8E-301F-45F6-99DF-85B9CF684401}" dt="2023-10-01T10:37:13.194" v="74" actId="478"/>
          <ac:picMkLst>
            <pc:docMk/>
            <pc:sldMk cId="2388582729" sldId="263"/>
            <ac:picMk id="12" creationId="{92CB70E7-4F41-71A5-DC53-861F8FF5F2E2}"/>
          </ac:picMkLst>
        </pc:picChg>
        <pc:picChg chg="del">
          <ac:chgData name="Emerson Melo" userId="da333049-7d6f-4a3a-a046-1501fc9c5399" providerId="ADAL" clId="{EC1B2F8E-301F-45F6-99DF-85B9CF684401}" dt="2023-10-01T10:37:13.194" v="74" actId="478"/>
          <ac:picMkLst>
            <pc:docMk/>
            <pc:sldMk cId="2388582729" sldId="263"/>
            <ac:picMk id="24" creationId="{62E29871-0320-3020-8682-A1D67E8C33A0}"/>
          </ac:picMkLst>
        </pc:picChg>
        <pc:picChg chg="del">
          <ac:chgData name="Emerson Melo" userId="da333049-7d6f-4a3a-a046-1501fc9c5399" providerId="ADAL" clId="{EC1B2F8E-301F-45F6-99DF-85B9CF684401}" dt="2023-10-01T10:37:13.194" v="74" actId="478"/>
          <ac:picMkLst>
            <pc:docMk/>
            <pc:sldMk cId="2388582729" sldId="263"/>
            <ac:picMk id="27" creationId="{E4930C9F-CFBE-2CDA-9E45-2B87C8587187}"/>
          </ac:picMkLst>
        </pc:picChg>
        <pc:picChg chg="del">
          <ac:chgData name="Emerson Melo" userId="da333049-7d6f-4a3a-a046-1501fc9c5399" providerId="ADAL" clId="{EC1B2F8E-301F-45F6-99DF-85B9CF684401}" dt="2023-10-01T10:37:13.194" v="74" actId="478"/>
          <ac:picMkLst>
            <pc:docMk/>
            <pc:sldMk cId="2388582729" sldId="263"/>
            <ac:picMk id="28" creationId="{A6F64C06-C9D0-1AB5-7976-0753F8A3F778}"/>
          </ac:picMkLst>
        </pc:picChg>
        <pc:picChg chg="add mod">
          <ac:chgData name="Emerson Melo" userId="da333049-7d6f-4a3a-a046-1501fc9c5399" providerId="ADAL" clId="{EC1B2F8E-301F-45F6-99DF-85B9CF684401}" dt="2023-10-01T10:53:59.974" v="203" actId="1076"/>
          <ac:picMkLst>
            <pc:docMk/>
            <pc:sldMk cId="2388582729" sldId="263"/>
            <ac:picMk id="1026" creationId="{72094EF6-F88F-26A6-F5B9-9A8F29A395B9}"/>
          </ac:picMkLst>
        </pc:picChg>
        <pc:picChg chg="add mod">
          <ac:chgData name="Emerson Melo" userId="da333049-7d6f-4a3a-a046-1501fc9c5399" providerId="ADAL" clId="{EC1B2F8E-301F-45F6-99DF-85B9CF684401}" dt="2023-10-01T10:59:58.085" v="208" actId="1076"/>
          <ac:picMkLst>
            <pc:docMk/>
            <pc:sldMk cId="2388582729" sldId="263"/>
            <ac:picMk id="1028" creationId="{D2A255BE-FC36-7E1D-482B-798984791EBC}"/>
          </ac:picMkLst>
        </pc:picChg>
        <pc:picChg chg="add mod">
          <ac:chgData name="Emerson Melo" userId="da333049-7d6f-4a3a-a046-1501fc9c5399" providerId="ADAL" clId="{EC1B2F8E-301F-45F6-99DF-85B9CF684401}" dt="2023-10-01T10:54:11.143" v="204" actId="1076"/>
          <ac:picMkLst>
            <pc:docMk/>
            <pc:sldMk cId="2388582729" sldId="263"/>
            <ac:picMk id="1030" creationId="{69FE5614-9279-09BA-ED9B-D2D0249241EA}"/>
          </ac:picMkLst>
        </pc:picChg>
        <pc:picChg chg="add mod">
          <ac:chgData name="Emerson Melo" userId="da333049-7d6f-4a3a-a046-1501fc9c5399" providerId="ADAL" clId="{EC1B2F8E-301F-45F6-99DF-85B9CF684401}" dt="2023-10-01T10:53:59.974" v="203" actId="1076"/>
          <ac:picMkLst>
            <pc:docMk/>
            <pc:sldMk cId="2388582729" sldId="263"/>
            <ac:picMk id="1032" creationId="{9E8E3CDB-1DCB-5257-D931-37BDBD1F7914}"/>
          </ac:picMkLst>
        </pc:picChg>
        <pc:picChg chg="add mod">
          <ac:chgData name="Emerson Melo" userId="da333049-7d6f-4a3a-a046-1501fc9c5399" providerId="ADAL" clId="{EC1B2F8E-301F-45F6-99DF-85B9CF684401}" dt="2023-10-01T10:51:38.179" v="164" actId="1076"/>
          <ac:picMkLst>
            <pc:docMk/>
            <pc:sldMk cId="2388582729" sldId="263"/>
            <ac:picMk id="1034" creationId="{C2FBF85F-5A80-B32B-D735-56A25058125B}"/>
          </ac:picMkLst>
        </pc:picChg>
        <pc:picChg chg="add mod">
          <ac:chgData name="Emerson Melo" userId="da333049-7d6f-4a3a-a046-1501fc9c5399" providerId="ADAL" clId="{EC1B2F8E-301F-45F6-99DF-85B9CF684401}" dt="2023-10-01T10:54:11.143" v="204" actId="1076"/>
          <ac:picMkLst>
            <pc:docMk/>
            <pc:sldMk cId="2388582729" sldId="263"/>
            <ac:picMk id="1036" creationId="{84AA0DD5-3D33-19A3-B7AF-3520E305B503}"/>
          </ac:picMkLst>
        </pc:picChg>
      </pc:sldChg>
      <pc:sldChg chg="modSp add del mod">
        <pc:chgData name="Emerson Melo" userId="da333049-7d6f-4a3a-a046-1501fc9c5399" providerId="ADAL" clId="{EC1B2F8E-301F-45F6-99DF-85B9CF684401}" dt="2023-10-01T11:42:19.018" v="501" actId="47"/>
        <pc:sldMkLst>
          <pc:docMk/>
          <pc:sldMk cId="599475351" sldId="264"/>
        </pc:sldMkLst>
        <pc:spChg chg="mod">
          <ac:chgData name="Emerson Melo" userId="da333049-7d6f-4a3a-a046-1501fc9c5399" providerId="ADAL" clId="{EC1B2F8E-301F-45F6-99DF-85B9CF684401}" dt="2023-10-01T11:40:37.063" v="491" actId="20577"/>
          <ac:spMkLst>
            <pc:docMk/>
            <pc:sldMk cId="599475351" sldId="264"/>
            <ac:spMk id="3" creationId="{512656B7-A09D-6223-4CD7-07F4DEDF6107}"/>
          </ac:spMkLst>
        </pc:spChg>
      </pc:sldChg>
      <pc:sldChg chg="addSp delSp modSp add mod modNotesTx">
        <pc:chgData name="Emerson Melo" userId="da333049-7d6f-4a3a-a046-1501fc9c5399" providerId="ADAL" clId="{EC1B2F8E-301F-45F6-99DF-85B9CF684401}" dt="2023-10-30T21:47:37.377" v="3993" actId="20577"/>
        <pc:sldMkLst>
          <pc:docMk/>
          <pc:sldMk cId="1401664822" sldId="264"/>
        </pc:sldMkLst>
        <pc:spChg chg="del">
          <ac:chgData name="Emerson Melo" userId="da333049-7d6f-4a3a-a046-1501fc9c5399" providerId="ADAL" clId="{EC1B2F8E-301F-45F6-99DF-85B9CF684401}" dt="2023-10-01T11:43:03.583" v="526" actId="478"/>
          <ac:spMkLst>
            <pc:docMk/>
            <pc:sldMk cId="1401664822" sldId="264"/>
            <ac:spMk id="2" creationId="{2A6BB9EE-CFE1-7A07-2B2F-7E0EEE8C9E33}"/>
          </ac:spMkLst>
        </pc:spChg>
        <pc:spChg chg="mod">
          <ac:chgData name="Emerson Melo" userId="da333049-7d6f-4a3a-a046-1501fc9c5399" providerId="ADAL" clId="{EC1B2F8E-301F-45F6-99DF-85B9CF684401}" dt="2023-10-01T19:36:04.179" v="3274" actId="20577"/>
          <ac:spMkLst>
            <pc:docMk/>
            <pc:sldMk cId="1401664822" sldId="264"/>
            <ac:spMk id="3" creationId="{512656B7-A09D-6223-4CD7-07F4DEDF6107}"/>
          </ac:spMkLst>
        </pc:spChg>
        <pc:spChg chg="del">
          <ac:chgData name="Emerson Melo" userId="da333049-7d6f-4a3a-a046-1501fc9c5399" providerId="ADAL" clId="{EC1B2F8E-301F-45F6-99DF-85B9CF684401}" dt="2023-10-01T11:43:03.583" v="526" actId="478"/>
          <ac:spMkLst>
            <pc:docMk/>
            <pc:sldMk cId="1401664822" sldId="264"/>
            <ac:spMk id="4" creationId="{655FA95F-299C-05FF-F191-F697CDE943B3}"/>
          </ac:spMkLst>
        </pc:spChg>
        <pc:spChg chg="add del mod">
          <ac:chgData name="Emerson Melo" userId="da333049-7d6f-4a3a-a046-1501fc9c5399" providerId="ADAL" clId="{EC1B2F8E-301F-45F6-99DF-85B9CF684401}" dt="2023-10-01T11:43:41.333" v="532" actId="478"/>
          <ac:spMkLst>
            <pc:docMk/>
            <pc:sldMk cId="1401664822" sldId="264"/>
            <ac:spMk id="6" creationId="{19744E25-C003-F955-FD73-4AB23DD9DAA3}"/>
          </ac:spMkLst>
        </pc:spChg>
        <pc:spChg chg="del">
          <ac:chgData name="Emerson Melo" userId="da333049-7d6f-4a3a-a046-1501fc9c5399" providerId="ADAL" clId="{EC1B2F8E-301F-45F6-99DF-85B9CF684401}" dt="2023-10-01T11:43:23.723" v="527" actId="478"/>
          <ac:spMkLst>
            <pc:docMk/>
            <pc:sldMk cId="1401664822" sldId="264"/>
            <ac:spMk id="7" creationId="{2CC26B56-7060-D8C6-BAC4-805A5E847AA3}"/>
          </ac:spMkLst>
        </pc:spChg>
        <pc:spChg chg="del">
          <ac:chgData name="Emerson Melo" userId="da333049-7d6f-4a3a-a046-1501fc9c5399" providerId="ADAL" clId="{EC1B2F8E-301F-45F6-99DF-85B9CF684401}" dt="2023-10-01T11:43:23.723" v="527" actId="478"/>
          <ac:spMkLst>
            <pc:docMk/>
            <pc:sldMk cId="1401664822" sldId="264"/>
            <ac:spMk id="8" creationId="{7FB5C990-0E21-A50A-FD96-91F8955F16DB}"/>
          </ac:spMkLst>
        </pc:spChg>
        <pc:spChg chg="del">
          <ac:chgData name="Emerson Melo" userId="da333049-7d6f-4a3a-a046-1501fc9c5399" providerId="ADAL" clId="{EC1B2F8E-301F-45F6-99DF-85B9CF684401}" dt="2023-10-01T11:43:23.723" v="527" actId="478"/>
          <ac:spMkLst>
            <pc:docMk/>
            <pc:sldMk cId="1401664822" sldId="264"/>
            <ac:spMk id="9" creationId="{28F5F9B8-DA09-5F1A-101E-D6538198C0F8}"/>
          </ac:spMkLst>
        </pc:spChg>
        <pc:spChg chg="del">
          <ac:chgData name="Emerson Melo" userId="da333049-7d6f-4a3a-a046-1501fc9c5399" providerId="ADAL" clId="{EC1B2F8E-301F-45F6-99DF-85B9CF684401}" dt="2023-10-01T11:43:23.723" v="527" actId="478"/>
          <ac:spMkLst>
            <pc:docMk/>
            <pc:sldMk cId="1401664822" sldId="264"/>
            <ac:spMk id="10" creationId="{20656593-3C91-FE51-1440-F2BECBEA031A}"/>
          </ac:spMkLst>
        </pc:spChg>
        <pc:spChg chg="del">
          <ac:chgData name="Emerson Melo" userId="da333049-7d6f-4a3a-a046-1501fc9c5399" providerId="ADAL" clId="{EC1B2F8E-301F-45F6-99DF-85B9CF684401}" dt="2023-10-01T11:43:23.723" v="527" actId="478"/>
          <ac:spMkLst>
            <pc:docMk/>
            <pc:sldMk cId="1401664822" sldId="264"/>
            <ac:spMk id="13" creationId="{4C22FF66-8152-44C0-BCAA-A6E76E9B60A8}"/>
          </ac:spMkLst>
        </pc:spChg>
        <pc:spChg chg="del">
          <ac:chgData name="Emerson Melo" userId="da333049-7d6f-4a3a-a046-1501fc9c5399" providerId="ADAL" clId="{EC1B2F8E-301F-45F6-99DF-85B9CF684401}" dt="2023-10-01T11:43:03.583" v="526" actId="478"/>
          <ac:spMkLst>
            <pc:docMk/>
            <pc:sldMk cId="1401664822" sldId="264"/>
            <ac:spMk id="14" creationId="{F40C5EE5-D7A8-1F45-68B0-2C169789D9F4}"/>
          </ac:spMkLst>
        </pc:spChg>
        <pc:spChg chg="del">
          <ac:chgData name="Emerson Melo" userId="da333049-7d6f-4a3a-a046-1501fc9c5399" providerId="ADAL" clId="{EC1B2F8E-301F-45F6-99DF-85B9CF684401}" dt="2023-10-01T11:43:23.723" v="527" actId="478"/>
          <ac:spMkLst>
            <pc:docMk/>
            <pc:sldMk cId="1401664822" sldId="264"/>
            <ac:spMk id="15" creationId="{190D20EC-1216-8D94-AE49-4FC4FDBBA3EF}"/>
          </ac:spMkLst>
        </pc:spChg>
        <pc:spChg chg="del">
          <ac:chgData name="Emerson Melo" userId="da333049-7d6f-4a3a-a046-1501fc9c5399" providerId="ADAL" clId="{EC1B2F8E-301F-45F6-99DF-85B9CF684401}" dt="2023-10-01T11:43:23.723" v="527" actId="478"/>
          <ac:spMkLst>
            <pc:docMk/>
            <pc:sldMk cId="1401664822" sldId="264"/>
            <ac:spMk id="16" creationId="{8A228514-2E66-CD1D-2635-AB10E7282651}"/>
          </ac:spMkLst>
        </pc:spChg>
        <pc:spChg chg="del">
          <ac:chgData name="Emerson Melo" userId="da333049-7d6f-4a3a-a046-1501fc9c5399" providerId="ADAL" clId="{EC1B2F8E-301F-45F6-99DF-85B9CF684401}" dt="2023-10-01T11:43:03.583" v="526" actId="478"/>
          <ac:spMkLst>
            <pc:docMk/>
            <pc:sldMk cId="1401664822" sldId="264"/>
            <ac:spMk id="17" creationId="{F634C9E7-ACBB-C69E-59CB-D65761C4F8C3}"/>
          </ac:spMkLst>
        </pc:spChg>
        <pc:spChg chg="del">
          <ac:chgData name="Emerson Melo" userId="da333049-7d6f-4a3a-a046-1501fc9c5399" providerId="ADAL" clId="{EC1B2F8E-301F-45F6-99DF-85B9CF684401}" dt="2023-10-01T11:43:23.723" v="527" actId="478"/>
          <ac:spMkLst>
            <pc:docMk/>
            <pc:sldMk cId="1401664822" sldId="264"/>
            <ac:spMk id="18" creationId="{FCBD9072-D1C0-1864-D8F7-5B95980318E5}"/>
          </ac:spMkLst>
        </pc:spChg>
        <pc:spChg chg="del">
          <ac:chgData name="Emerson Melo" userId="da333049-7d6f-4a3a-a046-1501fc9c5399" providerId="ADAL" clId="{EC1B2F8E-301F-45F6-99DF-85B9CF684401}" dt="2023-10-01T11:43:03.583" v="526" actId="478"/>
          <ac:spMkLst>
            <pc:docMk/>
            <pc:sldMk cId="1401664822" sldId="264"/>
            <ac:spMk id="20" creationId="{53847B75-00F2-6A5F-C701-7BB02E5CBFA2}"/>
          </ac:spMkLst>
        </pc:spChg>
        <pc:spChg chg="del">
          <ac:chgData name="Emerson Melo" userId="da333049-7d6f-4a3a-a046-1501fc9c5399" providerId="ADAL" clId="{EC1B2F8E-301F-45F6-99DF-85B9CF684401}" dt="2023-10-01T11:43:23.723" v="527" actId="478"/>
          <ac:spMkLst>
            <pc:docMk/>
            <pc:sldMk cId="1401664822" sldId="264"/>
            <ac:spMk id="21" creationId="{258710DE-147A-3B9E-B5D0-BB7BA7C1824E}"/>
          </ac:spMkLst>
        </pc:spChg>
        <pc:spChg chg="del">
          <ac:chgData name="Emerson Melo" userId="da333049-7d6f-4a3a-a046-1501fc9c5399" providerId="ADAL" clId="{EC1B2F8E-301F-45F6-99DF-85B9CF684401}" dt="2023-10-01T11:43:03.583" v="526" actId="478"/>
          <ac:spMkLst>
            <pc:docMk/>
            <pc:sldMk cId="1401664822" sldId="264"/>
            <ac:spMk id="22" creationId="{BAD33413-66F0-2D23-68C4-2C6138C90E84}"/>
          </ac:spMkLst>
        </pc:spChg>
        <pc:spChg chg="add mod">
          <ac:chgData name="Emerson Melo" userId="da333049-7d6f-4a3a-a046-1501fc9c5399" providerId="ADAL" clId="{EC1B2F8E-301F-45F6-99DF-85B9CF684401}" dt="2023-10-01T13:22:57.993" v="973" actId="1076"/>
          <ac:spMkLst>
            <pc:docMk/>
            <pc:sldMk cId="1401664822" sldId="264"/>
            <ac:spMk id="23" creationId="{E3C36AE9-5350-1AA1-AFE3-9D0421DBE374}"/>
          </ac:spMkLst>
        </pc:spChg>
        <pc:spChg chg="del">
          <ac:chgData name="Emerson Melo" userId="da333049-7d6f-4a3a-a046-1501fc9c5399" providerId="ADAL" clId="{EC1B2F8E-301F-45F6-99DF-85B9CF684401}" dt="2023-10-01T11:43:03.583" v="526" actId="478"/>
          <ac:spMkLst>
            <pc:docMk/>
            <pc:sldMk cId="1401664822" sldId="264"/>
            <ac:spMk id="25" creationId="{FA6E72D0-497F-C0D8-B951-DC429D821BED}"/>
          </ac:spMkLst>
        </pc:spChg>
        <pc:spChg chg="add del mod">
          <ac:chgData name="Emerson Melo" userId="da333049-7d6f-4a3a-a046-1501fc9c5399" providerId="ADAL" clId="{EC1B2F8E-301F-45F6-99DF-85B9CF684401}" dt="2023-10-01T11:45:13.729" v="635" actId="478"/>
          <ac:spMkLst>
            <pc:docMk/>
            <pc:sldMk cId="1401664822" sldId="264"/>
            <ac:spMk id="26" creationId="{9E2DED68-15C2-0867-AFE6-A86DEDB87B84}"/>
          </ac:spMkLst>
        </pc:spChg>
        <pc:spChg chg="add mod">
          <ac:chgData name="Emerson Melo" userId="da333049-7d6f-4a3a-a046-1501fc9c5399" providerId="ADAL" clId="{EC1B2F8E-301F-45F6-99DF-85B9CF684401}" dt="2023-10-01T13:40:09.422" v="1113" actId="164"/>
          <ac:spMkLst>
            <pc:docMk/>
            <pc:sldMk cId="1401664822" sldId="264"/>
            <ac:spMk id="29" creationId="{7B4043CD-693B-1C76-7C14-877FCB26B0F4}"/>
          </ac:spMkLst>
        </pc:spChg>
        <pc:spChg chg="add mod">
          <ac:chgData name="Emerson Melo" userId="da333049-7d6f-4a3a-a046-1501fc9c5399" providerId="ADAL" clId="{EC1B2F8E-301F-45F6-99DF-85B9CF684401}" dt="2023-10-01T13:40:09.422" v="1113" actId="164"/>
          <ac:spMkLst>
            <pc:docMk/>
            <pc:sldMk cId="1401664822" sldId="264"/>
            <ac:spMk id="30" creationId="{87ED516C-366A-1A60-9DD3-3A857F85C9B5}"/>
          </ac:spMkLst>
        </pc:spChg>
        <pc:spChg chg="add del mod">
          <ac:chgData name="Emerson Melo" userId="da333049-7d6f-4a3a-a046-1501fc9c5399" providerId="ADAL" clId="{EC1B2F8E-301F-45F6-99DF-85B9CF684401}" dt="2023-10-01T12:06:00.693" v="653"/>
          <ac:spMkLst>
            <pc:docMk/>
            <pc:sldMk cId="1401664822" sldId="264"/>
            <ac:spMk id="31" creationId="{BB0F3389-F94A-5454-44B8-207CAC18CD3B}"/>
          </ac:spMkLst>
        </pc:spChg>
        <pc:spChg chg="add del mod">
          <ac:chgData name="Emerson Melo" userId="da333049-7d6f-4a3a-a046-1501fc9c5399" providerId="ADAL" clId="{EC1B2F8E-301F-45F6-99DF-85B9CF684401}" dt="2023-10-01T12:06:00.693" v="653"/>
          <ac:spMkLst>
            <pc:docMk/>
            <pc:sldMk cId="1401664822" sldId="264"/>
            <ac:spMk id="32" creationId="{72FE5A52-8FBC-F61B-FAC1-5ADFD5DDEAC5}"/>
          </ac:spMkLst>
        </pc:spChg>
        <pc:spChg chg="add del mod">
          <ac:chgData name="Emerson Melo" userId="da333049-7d6f-4a3a-a046-1501fc9c5399" providerId="ADAL" clId="{EC1B2F8E-301F-45F6-99DF-85B9CF684401}" dt="2023-10-01T13:19:39.404" v="966" actId="478"/>
          <ac:spMkLst>
            <pc:docMk/>
            <pc:sldMk cId="1401664822" sldId="264"/>
            <ac:spMk id="33" creationId="{8B0815F6-5666-F5E9-688F-A6BA5F868DFB}"/>
          </ac:spMkLst>
        </pc:spChg>
        <pc:spChg chg="add del mod">
          <ac:chgData name="Emerson Melo" userId="da333049-7d6f-4a3a-a046-1501fc9c5399" providerId="ADAL" clId="{EC1B2F8E-301F-45F6-99DF-85B9CF684401}" dt="2023-10-01T13:19:39.404" v="966" actId="478"/>
          <ac:spMkLst>
            <pc:docMk/>
            <pc:sldMk cId="1401664822" sldId="264"/>
            <ac:spMk id="34" creationId="{342F1D53-839D-9A79-0447-7C93F3E9784F}"/>
          </ac:spMkLst>
        </pc:spChg>
        <pc:spChg chg="add mod">
          <ac:chgData name="Emerson Melo" userId="da333049-7d6f-4a3a-a046-1501fc9c5399" providerId="ADAL" clId="{EC1B2F8E-301F-45F6-99DF-85B9CF684401}" dt="2023-10-01T13:40:04.077" v="1112" actId="164"/>
          <ac:spMkLst>
            <pc:docMk/>
            <pc:sldMk cId="1401664822" sldId="264"/>
            <ac:spMk id="37" creationId="{21B8F588-8D31-D23F-CA5F-6A38B4EED63C}"/>
          </ac:spMkLst>
        </pc:spChg>
        <pc:spChg chg="add mod">
          <ac:chgData name="Emerson Melo" userId="da333049-7d6f-4a3a-a046-1501fc9c5399" providerId="ADAL" clId="{EC1B2F8E-301F-45F6-99DF-85B9CF684401}" dt="2023-10-01T13:40:04.077" v="1112" actId="164"/>
          <ac:spMkLst>
            <pc:docMk/>
            <pc:sldMk cId="1401664822" sldId="264"/>
            <ac:spMk id="38" creationId="{88339C90-C691-473A-B304-D46702FB526E}"/>
          </ac:spMkLst>
        </pc:spChg>
        <pc:spChg chg="add mod">
          <ac:chgData name="Emerson Melo" userId="da333049-7d6f-4a3a-a046-1501fc9c5399" providerId="ADAL" clId="{EC1B2F8E-301F-45F6-99DF-85B9CF684401}" dt="2023-10-01T13:55:27.732" v="1457" actId="1076"/>
          <ac:spMkLst>
            <pc:docMk/>
            <pc:sldMk cId="1401664822" sldId="264"/>
            <ac:spMk id="39" creationId="{82275533-EA3D-6F54-DD1E-4D4B5ACB7F24}"/>
          </ac:spMkLst>
        </pc:spChg>
        <pc:spChg chg="add del mod">
          <ac:chgData name="Emerson Melo" userId="da333049-7d6f-4a3a-a046-1501fc9c5399" providerId="ADAL" clId="{EC1B2F8E-301F-45F6-99DF-85B9CF684401}" dt="2023-10-01T13:33:10.813" v="1038" actId="478"/>
          <ac:spMkLst>
            <pc:docMk/>
            <pc:sldMk cId="1401664822" sldId="264"/>
            <ac:spMk id="40" creationId="{42B1315D-B4DE-FE89-8B3E-10135378CB4A}"/>
          </ac:spMkLst>
        </pc:spChg>
        <pc:spChg chg="add mod">
          <ac:chgData name="Emerson Melo" userId="da333049-7d6f-4a3a-a046-1501fc9c5399" providerId="ADAL" clId="{EC1B2F8E-301F-45F6-99DF-85B9CF684401}" dt="2023-10-01T13:55:27.732" v="1457" actId="1076"/>
          <ac:spMkLst>
            <pc:docMk/>
            <pc:sldMk cId="1401664822" sldId="264"/>
            <ac:spMk id="41" creationId="{E67FD9A5-F2AA-00F1-8E5E-5A523D8EDB52}"/>
          </ac:spMkLst>
        </pc:spChg>
        <pc:spChg chg="add mod ord">
          <ac:chgData name="Emerson Melo" userId="da333049-7d6f-4a3a-a046-1501fc9c5399" providerId="ADAL" clId="{EC1B2F8E-301F-45F6-99DF-85B9CF684401}" dt="2023-10-01T13:40:09.422" v="1113" actId="164"/>
          <ac:spMkLst>
            <pc:docMk/>
            <pc:sldMk cId="1401664822" sldId="264"/>
            <ac:spMk id="42" creationId="{73204537-F846-E12A-B559-C569D09BDB98}"/>
          </ac:spMkLst>
        </pc:spChg>
        <pc:spChg chg="add mod ord">
          <ac:chgData name="Emerson Melo" userId="da333049-7d6f-4a3a-a046-1501fc9c5399" providerId="ADAL" clId="{EC1B2F8E-301F-45F6-99DF-85B9CF684401}" dt="2023-10-01T13:42:55.252" v="1144" actId="1076"/>
          <ac:spMkLst>
            <pc:docMk/>
            <pc:sldMk cId="1401664822" sldId="264"/>
            <ac:spMk id="43" creationId="{C9FDB23B-2A1A-6A8F-1C01-794D08E3ABAE}"/>
          </ac:spMkLst>
        </pc:spChg>
        <pc:spChg chg="add del mod">
          <ac:chgData name="Emerson Melo" userId="da333049-7d6f-4a3a-a046-1501fc9c5399" providerId="ADAL" clId="{EC1B2F8E-301F-45F6-99DF-85B9CF684401}" dt="2023-10-01T13:38:17.314" v="1091" actId="478"/>
          <ac:spMkLst>
            <pc:docMk/>
            <pc:sldMk cId="1401664822" sldId="264"/>
            <ac:spMk id="44" creationId="{CA462E9A-86D8-BED4-276E-4129FC1197B2}"/>
          </ac:spMkLst>
        </pc:spChg>
        <pc:spChg chg="add mod ord">
          <ac:chgData name="Emerson Melo" userId="da333049-7d6f-4a3a-a046-1501fc9c5399" providerId="ADAL" clId="{EC1B2F8E-301F-45F6-99DF-85B9CF684401}" dt="2023-10-01T13:55:27.732" v="1457" actId="1076"/>
          <ac:spMkLst>
            <pc:docMk/>
            <pc:sldMk cId="1401664822" sldId="264"/>
            <ac:spMk id="45" creationId="{94734586-EC73-25A6-E0E5-EB42111BF5BC}"/>
          </ac:spMkLst>
        </pc:spChg>
        <pc:spChg chg="add mod ord">
          <ac:chgData name="Emerson Melo" userId="da333049-7d6f-4a3a-a046-1501fc9c5399" providerId="ADAL" clId="{EC1B2F8E-301F-45F6-99DF-85B9CF684401}" dt="2023-10-01T13:55:27.732" v="1457" actId="1076"/>
          <ac:spMkLst>
            <pc:docMk/>
            <pc:sldMk cId="1401664822" sldId="264"/>
            <ac:spMk id="46" creationId="{D6F54A3B-551B-319E-CB3C-D201F7AEAFAC}"/>
          </ac:spMkLst>
        </pc:spChg>
        <pc:spChg chg="add del mod">
          <ac:chgData name="Emerson Melo" userId="da333049-7d6f-4a3a-a046-1501fc9c5399" providerId="ADAL" clId="{EC1B2F8E-301F-45F6-99DF-85B9CF684401}" dt="2023-10-01T13:52:48.662" v="1418" actId="478"/>
          <ac:spMkLst>
            <pc:docMk/>
            <pc:sldMk cId="1401664822" sldId="264"/>
            <ac:spMk id="49" creationId="{484E78CE-00B1-942B-5904-17DD9958DF87}"/>
          </ac:spMkLst>
        </pc:spChg>
        <pc:spChg chg="add del mod">
          <ac:chgData name="Emerson Melo" userId="da333049-7d6f-4a3a-a046-1501fc9c5399" providerId="ADAL" clId="{EC1B2F8E-301F-45F6-99DF-85B9CF684401}" dt="2023-10-01T13:52:48.662" v="1418" actId="478"/>
          <ac:spMkLst>
            <pc:docMk/>
            <pc:sldMk cId="1401664822" sldId="264"/>
            <ac:spMk id="50" creationId="{D0DD1601-D422-CE02-05A3-9D8A089FC2A6}"/>
          </ac:spMkLst>
        </pc:spChg>
        <pc:spChg chg="add mod ord">
          <ac:chgData name="Emerson Melo" userId="da333049-7d6f-4a3a-a046-1501fc9c5399" providerId="ADAL" clId="{EC1B2F8E-301F-45F6-99DF-85B9CF684401}" dt="2023-10-01T13:54:57.742" v="1449" actId="1076"/>
          <ac:spMkLst>
            <pc:docMk/>
            <pc:sldMk cId="1401664822" sldId="264"/>
            <ac:spMk id="51" creationId="{04C0FDBC-0F82-A789-63DA-54BB05C32EC7}"/>
          </ac:spMkLst>
        </pc:spChg>
        <pc:spChg chg="add del mod">
          <ac:chgData name="Emerson Melo" userId="da333049-7d6f-4a3a-a046-1501fc9c5399" providerId="ADAL" clId="{EC1B2F8E-301F-45F6-99DF-85B9CF684401}" dt="2023-10-01T13:52:51.652" v="1419" actId="478"/>
          <ac:spMkLst>
            <pc:docMk/>
            <pc:sldMk cId="1401664822" sldId="264"/>
            <ac:spMk id="52" creationId="{409FA136-2ADB-9345-F32B-7044C66D6D3F}"/>
          </ac:spMkLst>
        </pc:spChg>
        <pc:spChg chg="add del mod">
          <ac:chgData name="Emerson Melo" userId="da333049-7d6f-4a3a-a046-1501fc9c5399" providerId="ADAL" clId="{EC1B2F8E-301F-45F6-99DF-85B9CF684401}" dt="2023-10-01T13:52:51.652" v="1419" actId="478"/>
          <ac:spMkLst>
            <pc:docMk/>
            <pc:sldMk cId="1401664822" sldId="264"/>
            <ac:spMk id="53" creationId="{5F531F22-4ACC-023D-F5BC-51512D4252AD}"/>
          </ac:spMkLst>
        </pc:spChg>
        <pc:spChg chg="add del mod">
          <ac:chgData name="Emerson Melo" userId="da333049-7d6f-4a3a-a046-1501fc9c5399" providerId="ADAL" clId="{EC1B2F8E-301F-45F6-99DF-85B9CF684401}" dt="2023-10-01T13:52:48.662" v="1418" actId="478"/>
          <ac:spMkLst>
            <pc:docMk/>
            <pc:sldMk cId="1401664822" sldId="264"/>
            <ac:spMk id="54" creationId="{1670417E-E609-A2AA-BA62-FBC1A6F2AAA2}"/>
          </ac:spMkLst>
        </pc:spChg>
        <pc:spChg chg="add del mod">
          <ac:chgData name="Emerson Melo" userId="da333049-7d6f-4a3a-a046-1501fc9c5399" providerId="ADAL" clId="{EC1B2F8E-301F-45F6-99DF-85B9CF684401}" dt="2023-10-01T13:52:48.662" v="1418" actId="478"/>
          <ac:spMkLst>
            <pc:docMk/>
            <pc:sldMk cId="1401664822" sldId="264"/>
            <ac:spMk id="55" creationId="{43AF068E-7DC7-9747-53CD-5052D549F495}"/>
          </ac:spMkLst>
        </pc:spChg>
        <pc:spChg chg="add del mod ord">
          <ac:chgData name="Emerson Melo" userId="da333049-7d6f-4a3a-a046-1501fc9c5399" providerId="ADAL" clId="{EC1B2F8E-301F-45F6-99DF-85B9CF684401}" dt="2023-10-01T13:52:48.662" v="1418" actId="478"/>
          <ac:spMkLst>
            <pc:docMk/>
            <pc:sldMk cId="1401664822" sldId="264"/>
            <ac:spMk id="56" creationId="{7AA18B69-2B2D-B38D-0664-9CBD942F7A21}"/>
          </ac:spMkLst>
        </pc:spChg>
        <pc:spChg chg="add del mod ord">
          <ac:chgData name="Emerson Melo" userId="da333049-7d6f-4a3a-a046-1501fc9c5399" providerId="ADAL" clId="{EC1B2F8E-301F-45F6-99DF-85B9CF684401}" dt="2023-10-01T13:52:48.662" v="1418" actId="478"/>
          <ac:spMkLst>
            <pc:docMk/>
            <pc:sldMk cId="1401664822" sldId="264"/>
            <ac:spMk id="57" creationId="{8322F925-62CA-5CDE-240C-0B26D426807A}"/>
          </ac:spMkLst>
        </pc:spChg>
        <pc:spChg chg="add mod">
          <ac:chgData name="Emerson Melo" userId="da333049-7d6f-4a3a-a046-1501fc9c5399" providerId="ADAL" clId="{EC1B2F8E-301F-45F6-99DF-85B9CF684401}" dt="2023-10-01T13:49:34.143" v="1325" actId="1076"/>
          <ac:spMkLst>
            <pc:docMk/>
            <pc:sldMk cId="1401664822" sldId="264"/>
            <ac:spMk id="58" creationId="{9B9B7057-DA96-FE26-E092-4ED8E5EDB5D0}"/>
          </ac:spMkLst>
        </pc:spChg>
        <pc:spChg chg="add mod">
          <ac:chgData name="Emerson Melo" userId="da333049-7d6f-4a3a-a046-1501fc9c5399" providerId="ADAL" clId="{EC1B2F8E-301F-45F6-99DF-85B9CF684401}" dt="2023-10-01T13:53:41.427" v="1440" actId="1076"/>
          <ac:spMkLst>
            <pc:docMk/>
            <pc:sldMk cId="1401664822" sldId="264"/>
            <ac:spMk id="59" creationId="{455052F9-535A-BCBE-E645-149A53BF3A72}"/>
          </ac:spMkLst>
        </pc:spChg>
        <pc:spChg chg="add mod">
          <ac:chgData name="Emerson Melo" userId="da333049-7d6f-4a3a-a046-1501fc9c5399" providerId="ADAL" clId="{EC1B2F8E-301F-45F6-99DF-85B9CF684401}" dt="2023-10-01T13:55:27.732" v="1457" actId="1076"/>
          <ac:spMkLst>
            <pc:docMk/>
            <pc:sldMk cId="1401664822" sldId="264"/>
            <ac:spMk id="60" creationId="{BDF8C2F3-818C-0957-66F2-E5C371788958}"/>
          </ac:spMkLst>
        </pc:spChg>
        <pc:spChg chg="add del mod">
          <ac:chgData name="Emerson Melo" userId="da333049-7d6f-4a3a-a046-1501fc9c5399" providerId="ADAL" clId="{EC1B2F8E-301F-45F6-99DF-85B9CF684401}" dt="2023-10-01T13:52:13.754" v="1410" actId="478"/>
          <ac:spMkLst>
            <pc:docMk/>
            <pc:sldMk cId="1401664822" sldId="264"/>
            <ac:spMk id="61" creationId="{BFA1B1B8-5519-C3C8-858B-A878FA4AE33F}"/>
          </ac:spMkLst>
        </pc:spChg>
        <pc:spChg chg="add mod">
          <ac:chgData name="Emerson Melo" userId="da333049-7d6f-4a3a-a046-1501fc9c5399" providerId="ADAL" clId="{EC1B2F8E-301F-45F6-99DF-85B9CF684401}" dt="2023-10-01T13:55:27.732" v="1457" actId="1076"/>
          <ac:spMkLst>
            <pc:docMk/>
            <pc:sldMk cId="1401664822" sldId="264"/>
            <ac:spMk id="62" creationId="{09FDCBBA-E44C-C15E-664B-85074ABDF80F}"/>
          </ac:spMkLst>
        </pc:spChg>
        <pc:spChg chg="add mod">
          <ac:chgData name="Emerson Melo" userId="da333049-7d6f-4a3a-a046-1501fc9c5399" providerId="ADAL" clId="{EC1B2F8E-301F-45F6-99DF-85B9CF684401}" dt="2023-10-01T13:57:03.884" v="1484" actId="1076"/>
          <ac:spMkLst>
            <pc:docMk/>
            <pc:sldMk cId="1401664822" sldId="264"/>
            <ac:spMk id="2071" creationId="{03D1271E-1EF4-7164-DE40-D3B41CB4BBA9}"/>
          </ac:spMkLst>
        </pc:spChg>
        <pc:spChg chg="add mod">
          <ac:chgData name="Emerson Melo" userId="da333049-7d6f-4a3a-a046-1501fc9c5399" providerId="ADAL" clId="{EC1B2F8E-301F-45F6-99DF-85B9CF684401}" dt="2023-10-01T13:57:32.943" v="1508" actId="1076"/>
          <ac:spMkLst>
            <pc:docMk/>
            <pc:sldMk cId="1401664822" sldId="264"/>
            <ac:spMk id="2072" creationId="{224D95A1-2C05-1939-025C-B956C42D0519}"/>
          </ac:spMkLst>
        </pc:spChg>
        <pc:spChg chg="add mod">
          <ac:chgData name="Emerson Melo" userId="da333049-7d6f-4a3a-a046-1501fc9c5399" providerId="ADAL" clId="{EC1B2F8E-301F-45F6-99DF-85B9CF684401}" dt="2023-10-01T13:57:53.122" v="1515" actId="1076"/>
          <ac:spMkLst>
            <pc:docMk/>
            <pc:sldMk cId="1401664822" sldId="264"/>
            <ac:spMk id="2073" creationId="{52C24426-9849-C3BF-D154-5D61764047CD}"/>
          </ac:spMkLst>
        </pc:spChg>
        <pc:spChg chg="add mod">
          <ac:chgData name="Emerson Melo" userId="da333049-7d6f-4a3a-a046-1501fc9c5399" providerId="ADAL" clId="{EC1B2F8E-301F-45F6-99DF-85B9CF684401}" dt="2023-10-01T13:58:04.644" v="1532" actId="1037"/>
          <ac:spMkLst>
            <pc:docMk/>
            <pc:sldMk cId="1401664822" sldId="264"/>
            <ac:spMk id="2074" creationId="{369A8996-B7D9-A8E7-056A-7F7A7F046D04}"/>
          </ac:spMkLst>
        </pc:spChg>
        <pc:spChg chg="add del mod">
          <ac:chgData name="Emerson Melo" userId="da333049-7d6f-4a3a-a046-1501fc9c5399" providerId="ADAL" clId="{EC1B2F8E-301F-45F6-99DF-85B9CF684401}" dt="2023-10-01T18:06:16.031" v="2653" actId="478"/>
          <ac:spMkLst>
            <pc:docMk/>
            <pc:sldMk cId="1401664822" sldId="264"/>
            <ac:spMk id="2075" creationId="{13A1DCA6-B5D8-F07D-20A9-89B7917FA908}"/>
          </ac:spMkLst>
        </pc:spChg>
        <pc:grpChg chg="add mod">
          <ac:chgData name="Emerson Melo" userId="da333049-7d6f-4a3a-a046-1501fc9c5399" providerId="ADAL" clId="{EC1B2F8E-301F-45F6-99DF-85B9CF684401}" dt="2023-10-01T13:53:41.427" v="1440" actId="1076"/>
          <ac:grpSpMkLst>
            <pc:docMk/>
            <pc:sldMk cId="1401664822" sldId="264"/>
            <ac:grpSpMk id="47" creationId="{C44A96D9-4F86-7E64-46EF-F8C4E9E12A71}"/>
          </ac:grpSpMkLst>
        </pc:grpChg>
        <pc:grpChg chg="add mod">
          <ac:chgData name="Emerson Melo" userId="da333049-7d6f-4a3a-a046-1501fc9c5399" providerId="ADAL" clId="{EC1B2F8E-301F-45F6-99DF-85B9CF684401}" dt="2023-10-01T13:48:55.186" v="1274" actId="1076"/>
          <ac:grpSpMkLst>
            <pc:docMk/>
            <pc:sldMk cId="1401664822" sldId="264"/>
            <ac:grpSpMk id="48" creationId="{96FAC0AA-4AB9-6EE4-C904-E0124C64BF3B}"/>
          </ac:grpSpMkLst>
        </pc:grpChg>
        <pc:picChg chg="del">
          <ac:chgData name="Emerson Melo" userId="da333049-7d6f-4a3a-a046-1501fc9c5399" providerId="ADAL" clId="{EC1B2F8E-301F-45F6-99DF-85B9CF684401}" dt="2023-10-01T11:43:03.583" v="526" actId="478"/>
          <ac:picMkLst>
            <pc:docMk/>
            <pc:sldMk cId="1401664822" sldId="264"/>
            <ac:picMk id="5" creationId="{8A43CC57-DE6C-AEEB-9393-6AB5C6B20DCF}"/>
          </ac:picMkLst>
        </pc:picChg>
        <pc:picChg chg="del">
          <ac:chgData name="Emerson Melo" userId="da333049-7d6f-4a3a-a046-1501fc9c5399" providerId="ADAL" clId="{EC1B2F8E-301F-45F6-99DF-85B9CF684401}" dt="2023-10-01T11:43:03.583" v="526" actId="478"/>
          <ac:picMkLst>
            <pc:docMk/>
            <pc:sldMk cId="1401664822" sldId="264"/>
            <ac:picMk id="11" creationId="{B5EB873C-8A70-54A3-9893-A97675A59194}"/>
          </ac:picMkLst>
        </pc:picChg>
        <pc:picChg chg="del">
          <ac:chgData name="Emerson Melo" userId="da333049-7d6f-4a3a-a046-1501fc9c5399" providerId="ADAL" clId="{EC1B2F8E-301F-45F6-99DF-85B9CF684401}" dt="2023-10-01T11:43:03.583" v="526" actId="478"/>
          <ac:picMkLst>
            <pc:docMk/>
            <pc:sldMk cId="1401664822" sldId="264"/>
            <ac:picMk id="12" creationId="{92CB70E7-4F41-71A5-DC53-861F8FF5F2E2}"/>
          </ac:picMkLst>
        </pc:picChg>
        <pc:picChg chg="del">
          <ac:chgData name="Emerson Melo" userId="da333049-7d6f-4a3a-a046-1501fc9c5399" providerId="ADAL" clId="{EC1B2F8E-301F-45F6-99DF-85B9CF684401}" dt="2023-10-01T11:43:03.583" v="526" actId="478"/>
          <ac:picMkLst>
            <pc:docMk/>
            <pc:sldMk cId="1401664822" sldId="264"/>
            <ac:picMk id="24" creationId="{62E29871-0320-3020-8682-A1D67E8C33A0}"/>
          </ac:picMkLst>
        </pc:picChg>
        <pc:picChg chg="del">
          <ac:chgData name="Emerson Melo" userId="da333049-7d6f-4a3a-a046-1501fc9c5399" providerId="ADAL" clId="{EC1B2F8E-301F-45F6-99DF-85B9CF684401}" dt="2023-10-01T11:43:03.583" v="526" actId="478"/>
          <ac:picMkLst>
            <pc:docMk/>
            <pc:sldMk cId="1401664822" sldId="264"/>
            <ac:picMk id="27" creationId="{E4930C9F-CFBE-2CDA-9E45-2B87C8587187}"/>
          </ac:picMkLst>
        </pc:picChg>
        <pc:picChg chg="add del mod">
          <ac:chgData name="Emerson Melo" userId="da333049-7d6f-4a3a-a046-1501fc9c5399" providerId="ADAL" clId="{EC1B2F8E-301F-45F6-99DF-85B9CF684401}" dt="2023-10-01T13:19:36.360" v="965" actId="478"/>
          <ac:picMkLst>
            <pc:docMk/>
            <pc:sldMk cId="1401664822" sldId="264"/>
            <ac:picMk id="28" creationId="{245E0FF3-7A67-CB78-F393-D6E45C97F17E}"/>
          </ac:picMkLst>
        </pc:picChg>
        <pc:picChg chg="add del mod">
          <ac:chgData name="Emerson Melo" userId="da333049-7d6f-4a3a-a046-1501fc9c5399" providerId="ADAL" clId="{EC1B2F8E-301F-45F6-99DF-85B9CF684401}" dt="2023-10-01T13:39:52.912" v="1111" actId="478"/>
          <ac:picMkLst>
            <pc:docMk/>
            <pc:sldMk cId="1401664822" sldId="264"/>
            <ac:picMk id="36" creationId="{6607773C-C705-42F8-885F-105650D3BC2C}"/>
          </ac:picMkLst>
        </pc:picChg>
        <pc:picChg chg="del">
          <ac:chgData name="Emerson Melo" userId="da333049-7d6f-4a3a-a046-1501fc9c5399" providerId="ADAL" clId="{EC1B2F8E-301F-45F6-99DF-85B9CF684401}" dt="2023-10-01T11:43:03.583" v="526" actId="478"/>
          <ac:picMkLst>
            <pc:docMk/>
            <pc:sldMk cId="1401664822" sldId="264"/>
            <ac:picMk id="2050" creationId="{519C4A82-FC6E-57D8-5EE9-C22B4F0ADCD4}"/>
          </ac:picMkLst>
        </pc:picChg>
        <pc:cxnChg chg="add del mod">
          <ac:chgData name="Emerson Melo" userId="da333049-7d6f-4a3a-a046-1501fc9c5399" providerId="ADAL" clId="{EC1B2F8E-301F-45F6-99DF-85B9CF684401}" dt="2023-10-01T13:53:50.322" v="1443" actId="478"/>
          <ac:cxnSpMkLst>
            <pc:docMk/>
            <pc:sldMk cId="1401664822" sldId="264"/>
            <ac:cxnSpMk id="2048" creationId="{7160F2DC-B64A-310F-4ED6-B0FCDCBECBEA}"/>
          </ac:cxnSpMkLst>
        </pc:cxnChg>
        <pc:cxnChg chg="add mod">
          <ac:chgData name="Emerson Melo" userId="da333049-7d6f-4a3a-a046-1501fc9c5399" providerId="ADAL" clId="{EC1B2F8E-301F-45F6-99DF-85B9CF684401}" dt="2023-10-01T13:54:39.444" v="1448" actId="1582"/>
          <ac:cxnSpMkLst>
            <pc:docMk/>
            <pc:sldMk cId="1401664822" sldId="264"/>
            <ac:cxnSpMk id="2051" creationId="{FD22BE5E-5F11-09BB-6813-60C0F22565AE}"/>
          </ac:cxnSpMkLst>
        </pc:cxnChg>
        <pc:cxnChg chg="add mod">
          <ac:chgData name="Emerson Melo" userId="da333049-7d6f-4a3a-a046-1501fc9c5399" providerId="ADAL" clId="{EC1B2F8E-301F-45F6-99DF-85B9CF684401}" dt="2023-10-01T13:55:10.683" v="1453" actId="14100"/>
          <ac:cxnSpMkLst>
            <pc:docMk/>
            <pc:sldMk cId="1401664822" sldId="264"/>
            <ac:cxnSpMk id="2052" creationId="{8483929C-EE4A-4DF6-656A-A7B8B5C28E6A}"/>
          </ac:cxnSpMkLst>
        </pc:cxnChg>
        <pc:cxnChg chg="add mod">
          <ac:chgData name="Emerson Melo" userId="da333049-7d6f-4a3a-a046-1501fc9c5399" providerId="ADAL" clId="{EC1B2F8E-301F-45F6-99DF-85B9CF684401}" dt="2023-10-01T13:55:27.732" v="1457" actId="1076"/>
          <ac:cxnSpMkLst>
            <pc:docMk/>
            <pc:sldMk cId="1401664822" sldId="264"/>
            <ac:cxnSpMk id="2055" creationId="{5C344E15-FBC4-1DC0-9F3C-26B1B6A2A6C9}"/>
          </ac:cxnSpMkLst>
        </pc:cxnChg>
        <pc:cxnChg chg="add mod">
          <ac:chgData name="Emerson Melo" userId="da333049-7d6f-4a3a-a046-1501fc9c5399" providerId="ADAL" clId="{EC1B2F8E-301F-45F6-99DF-85B9CF684401}" dt="2023-10-01T13:55:42.054" v="1461" actId="14100"/>
          <ac:cxnSpMkLst>
            <pc:docMk/>
            <pc:sldMk cId="1401664822" sldId="264"/>
            <ac:cxnSpMk id="2059" creationId="{D0CDF1ED-0F28-F5AC-22C2-CC8EB9F2C6D0}"/>
          </ac:cxnSpMkLst>
        </pc:cxnChg>
        <pc:cxnChg chg="add mod">
          <ac:chgData name="Emerson Melo" userId="da333049-7d6f-4a3a-a046-1501fc9c5399" providerId="ADAL" clId="{EC1B2F8E-301F-45F6-99DF-85B9CF684401}" dt="2023-10-01T13:56:21.312" v="1470" actId="1582"/>
          <ac:cxnSpMkLst>
            <pc:docMk/>
            <pc:sldMk cId="1401664822" sldId="264"/>
            <ac:cxnSpMk id="2063" creationId="{E3237908-3DA5-D24C-DB20-9AA3EB822E5F}"/>
          </ac:cxnSpMkLst>
        </pc:cxnChg>
        <pc:cxnChg chg="add mod">
          <ac:chgData name="Emerson Melo" userId="da333049-7d6f-4a3a-a046-1501fc9c5399" providerId="ADAL" clId="{EC1B2F8E-301F-45F6-99DF-85B9CF684401}" dt="2023-10-01T13:56:41.788" v="1474" actId="14100"/>
          <ac:cxnSpMkLst>
            <pc:docMk/>
            <pc:sldMk cId="1401664822" sldId="264"/>
            <ac:cxnSpMk id="2068" creationId="{F6E3B73E-9432-A64E-60ED-83329FD6D2C1}"/>
          </ac:cxnSpMkLst>
        </pc:cxnChg>
      </pc:sldChg>
      <pc:sldChg chg="addSp delSp modSp add mod modNotesTx">
        <pc:chgData name="Emerson Melo" userId="da333049-7d6f-4a3a-a046-1501fc9c5399" providerId="ADAL" clId="{EC1B2F8E-301F-45F6-99DF-85B9CF684401}" dt="2023-10-30T21:47:48.019" v="3998" actId="20577"/>
        <pc:sldMkLst>
          <pc:docMk/>
          <pc:sldMk cId="371925484" sldId="265"/>
        </pc:sldMkLst>
        <pc:spChg chg="add del mod">
          <ac:chgData name="Emerson Melo" userId="da333049-7d6f-4a3a-a046-1501fc9c5399" providerId="ADAL" clId="{EC1B2F8E-301F-45F6-99DF-85B9CF684401}" dt="2023-10-01T15:54:52.323" v="1721" actId="478"/>
          <ac:spMkLst>
            <pc:docMk/>
            <pc:sldMk cId="371925484" sldId="265"/>
            <ac:spMk id="2" creationId="{F605C70E-60E0-7E20-A4B8-950C8B03F367}"/>
          </ac:spMkLst>
        </pc:spChg>
        <pc:spChg chg="mod">
          <ac:chgData name="Emerson Melo" userId="da333049-7d6f-4a3a-a046-1501fc9c5399" providerId="ADAL" clId="{EC1B2F8E-301F-45F6-99DF-85B9CF684401}" dt="2023-10-01T19:37:16.536" v="3275"/>
          <ac:spMkLst>
            <pc:docMk/>
            <pc:sldMk cId="371925484" sldId="265"/>
            <ac:spMk id="3" creationId="{512656B7-A09D-6223-4CD7-07F4DEDF6107}"/>
          </ac:spMkLst>
        </pc:spChg>
        <pc:spChg chg="add del mod">
          <ac:chgData name="Emerson Melo" userId="da333049-7d6f-4a3a-a046-1501fc9c5399" providerId="ADAL" clId="{EC1B2F8E-301F-45F6-99DF-85B9CF684401}" dt="2023-10-01T15:40:37.491" v="1597" actId="478"/>
          <ac:spMkLst>
            <pc:docMk/>
            <pc:sldMk cId="371925484" sldId="265"/>
            <ac:spMk id="7" creationId="{399DD29E-2CAC-5CD5-1BF9-0B14719456F4}"/>
          </ac:spMkLst>
        </pc:spChg>
        <pc:spChg chg="del mod">
          <ac:chgData name="Emerson Melo" userId="da333049-7d6f-4a3a-a046-1501fc9c5399" providerId="ADAL" clId="{EC1B2F8E-301F-45F6-99DF-85B9CF684401}" dt="2023-10-01T15:12:33.146" v="1548" actId="478"/>
          <ac:spMkLst>
            <pc:docMk/>
            <pc:sldMk cId="371925484" sldId="265"/>
            <ac:spMk id="23" creationId="{E3C36AE9-5350-1AA1-AFE3-9D0421DBE374}"/>
          </ac:spMkLst>
        </pc:spChg>
        <pc:spChg chg="del">
          <ac:chgData name="Emerson Melo" userId="da333049-7d6f-4a3a-a046-1501fc9c5399" providerId="ADAL" clId="{EC1B2F8E-301F-45F6-99DF-85B9CF684401}" dt="2023-10-01T15:26:06.391" v="1549" actId="478"/>
          <ac:spMkLst>
            <pc:docMk/>
            <pc:sldMk cId="371925484" sldId="265"/>
            <ac:spMk id="39" creationId="{82275533-EA3D-6F54-DD1E-4D4B5ACB7F24}"/>
          </ac:spMkLst>
        </pc:spChg>
        <pc:spChg chg="del">
          <ac:chgData name="Emerson Melo" userId="da333049-7d6f-4a3a-a046-1501fc9c5399" providerId="ADAL" clId="{EC1B2F8E-301F-45F6-99DF-85B9CF684401}" dt="2023-10-01T15:26:06.391" v="1549" actId="478"/>
          <ac:spMkLst>
            <pc:docMk/>
            <pc:sldMk cId="371925484" sldId="265"/>
            <ac:spMk id="41" creationId="{E67FD9A5-F2AA-00F1-8E5E-5A523D8EDB52}"/>
          </ac:spMkLst>
        </pc:spChg>
        <pc:spChg chg="del">
          <ac:chgData name="Emerson Melo" userId="da333049-7d6f-4a3a-a046-1501fc9c5399" providerId="ADAL" clId="{EC1B2F8E-301F-45F6-99DF-85B9CF684401}" dt="2023-10-01T15:26:06.391" v="1549" actId="478"/>
          <ac:spMkLst>
            <pc:docMk/>
            <pc:sldMk cId="371925484" sldId="265"/>
            <ac:spMk id="45" creationId="{94734586-EC73-25A6-E0E5-EB42111BF5BC}"/>
          </ac:spMkLst>
        </pc:spChg>
        <pc:spChg chg="del">
          <ac:chgData name="Emerson Melo" userId="da333049-7d6f-4a3a-a046-1501fc9c5399" providerId="ADAL" clId="{EC1B2F8E-301F-45F6-99DF-85B9CF684401}" dt="2023-10-01T15:26:06.391" v="1549" actId="478"/>
          <ac:spMkLst>
            <pc:docMk/>
            <pc:sldMk cId="371925484" sldId="265"/>
            <ac:spMk id="46" creationId="{D6F54A3B-551B-319E-CB3C-D201F7AEAFAC}"/>
          </ac:spMkLst>
        </pc:spChg>
        <pc:spChg chg="add mod">
          <ac:chgData name="Emerson Melo" userId="da333049-7d6f-4a3a-a046-1501fc9c5399" providerId="ADAL" clId="{EC1B2F8E-301F-45F6-99DF-85B9CF684401}" dt="2023-10-01T16:31:09.461" v="2383" actId="1076"/>
          <ac:spMkLst>
            <pc:docMk/>
            <pc:sldMk cId="371925484" sldId="265"/>
            <ac:spMk id="50" creationId="{2FDA0221-109E-E76A-6826-FFAA0C67A836}"/>
          </ac:spMkLst>
        </pc:spChg>
        <pc:spChg chg="del">
          <ac:chgData name="Emerson Melo" userId="da333049-7d6f-4a3a-a046-1501fc9c5399" providerId="ADAL" clId="{EC1B2F8E-301F-45F6-99DF-85B9CF684401}" dt="2023-10-01T15:26:06.391" v="1549" actId="478"/>
          <ac:spMkLst>
            <pc:docMk/>
            <pc:sldMk cId="371925484" sldId="265"/>
            <ac:spMk id="51" creationId="{04C0FDBC-0F82-A789-63DA-54BB05C32EC7}"/>
          </ac:spMkLst>
        </pc:spChg>
        <pc:spChg chg="add mod">
          <ac:chgData name="Emerson Melo" userId="da333049-7d6f-4a3a-a046-1501fc9c5399" providerId="ADAL" clId="{EC1B2F8E-301F-45F6-99DF-85B9CF684401}" dt="2023-10-01T16:31:09.461" v="2383" actId="1076"/>
          <ac:spMkLst>
            <pc:docMk/>
            <pc:sldMk cId="371925484" sldId="265"/>
            <ac:spMk id="52" creationId="{E2EB7718-CBE2-1A01-9F67-93B98334F3F0}"/>
          </ac:spMkLst>
        </pc:spChg>
        <pc:spChg chg="del">
          <ac:chgData name="Emerson Melo" userId="da333049-7d6f-4a3a-a046-1501fc9c5399" providerId="ADAL" clId="{EC1B2F8E-301F-45F6-99DF-85B9CF684401}" dt="2023-10-01T15:26:06.391" v="1549" actId="478"/>
          <ac:spMkLst>
            <pc:docMk/>
            <pc:sldMk cId="371925484" sldId="265"/>
            <ac:spMk id="58" creationId="{9B9B7057-DA96-FE26-E092-4ED8E5EDB5D0}"/>
          </ac:spMkLst>
        </pc:spChg>
        <pc:spChg chg="del">
          <ac:chgData name="Emerson Melo" userId="da333049-7d6f-4a3a-a046-1501fc9c5399" providerId="ADAL" clId="{EC1B2F8E-301F-45F6-99DF-85B9CF684401}" dt="2023-10-01T15:26:06.391" v="1549" actId="478"/>
          <ac:spMkLst>
            <pc:docMk/>
            <pc:sldMk cId="371925484" sldId="265"/>
            <ac:spMk id="59" creationId="{455052F9-535A-BCBE-E645-149A53BF3A72}"/>
          </ac:spMkLst>
        </pc:spChg>
        <pc:spChg chg="del">
          <ac:chgData name="Emerson Melo" userId="da333049-7d6f-4a3a-a046-1501fc9c5399" providerId="ADAL" clId="{EC1B2F8E-301F-45F6-99DF-85B9CF684401}" dt="2023-10-01T15:26:06.391" v="1549" actId="478"/>
          <ac:spMkLst>
            <pc:docMk/>
            <pc:sldMk cId="371925484" sldId="265"/>
            <ac:spMk id="60" creationId="{BDF8C2F3-818C-0957-66F2-E5C371788958}"/>
          </ac:spMkLst>
        </pc:spChg>
        <pc:spChg chg="del">
          <ac:chgData name="Emerson Melo" userId="da333049-7d6f-4a3a-a046-1501fc9c5399" providerId="ADAL" clId="{EC1B2F8E-301F-45F6-99DF-85B9CF684401}" dt="2023-10-01T15:26:06.391" v="1549" actId="478"/>
          <ac:spMkLst>
            <pc:docMk/>
            <pc:sldMk cId="371925484" sldId="265"/>
            <ac:spMk id="62" creationId="{09FDCBBA-E44C-C15E-664B-85074ABDF80F}"/>
          </ac:spMkLst>
        </pc:spChg>
        <pc:spChg chg="add mod">
          <ac:chgData name="Emerson Melo" userId="da333049-7d6f-4a3a-a046-1501fc9c5399" providerId="ADAL" clId="{EC1B2F8E-301F-45F6-99DF-85B9CF684401}" dt="2023-10-01T16:31:09.461" v="2383" actId="1076"/>
          <ac:spMkLst>
            <pc:docMk/>
            <pc:sldMk cId="371925484" sldId="265"/>
            <ac:spMk id="2061" creationId="{E1DCFE58-F02E-6EDB-A911-5DBAFA5A7333}"/>
          </ac:spMkLst>
        </pc:spChg>
        <pc:spChg chg="add mod">
          <ac:chgData name="Emerson Melo" userId="da333049-7d6f-4a3a-a046-1501fc9c5399" providerId="ADAL" clId="{EC1B2F8E-301F-45F6-99DF-85B9CF684401}" dt="2023-10-01T16:31:09.461" v="2383" actId="1076"/>
          <ac:spMkLst>
            <pc:docMk/>
            <pc:sldMk cId="371925484" sldId="265"/>
            <ac:spMk id="2062" creationId="{7667BFB6-F355-E336-58AC-5B185D9FF244}"/>
          </ac:spMkLst>
        </pc:spChg>
        <pc:spChg chg="add mod">
          <ac:chgData name="Emerson Melo" userId="da333049-7d6f-4a3a-a046-1501fc9c5399" providerId="ADAL" clId="{EC1B2F8E-301F-45F6-99DF-85B9CF684401}" dt="2023-10-01T16:31:09.461" v="2383" actId="1076"/>
          <ac:spMkLst>
            <pc:docMk/>
            <pc:sldMk cId="371925484" sldId="265"/>
            <ac:spMk id="2064" creationId="{3C13D5F9-5E71-2BAA-1F13-248973AD0239}"/>
          </ac:spMkLst>
        </pc:spChg>
        <pc:spChg chg="add mod">
          <ac:chgData name="Emerson Melo" userId="da333049-7d6f-4a3a-a046-1501fc9c5399" providerId="ADAL" clId="{EC1B2F8E-301F-45F6-99DF-85B9CF684401}" dt="2023-10-01T16:31:09.461" v="2383" actId="1076"/>
          <ac:spMkLst>
            <pc:docMk/>
            <pc:sldMk cId="371925484" sldId="265"/>
            <ac:spMk id="2065" creationId="{D5CD4E6B-0B04-8FAC-BA06-5854AA43D79E}"/>
          </ac:spMkLst>
        </pc:spChg>
        <pc:spChg chg="add mod">
          <ac:chgData name="Emerson Melo" userId="da333049-7d6f-4a3a-a046-1501fc9c5399" providerId="ADAL" clId="{EC1B2F8E-301F-45F6-99DF-85B9CF684401}" dt="2023-10-01T16:28:41.047" v="2351" actId="1076"/>
          <ac:spMkLst>
            <pc:docMk/>
            <pc:sldMk cId="371925484" sldId="265"/>
            <ac:spMk id="2066" creationId="{044E977B-A01A-FD2C-5B2D-25563D5EE819}"/>
          </ac:spMkLst>
        </pc:spChg>
        <pc:spChg chg="add mod">
          <ac:chgData name="Emerson Melo" userId="da333049-7d6f-4a3a-a046-1501fc9c5399" providerId="ADAL" clId="{EC1B2F8E-301F-45F6-99DF-85B9CF684401}" dt="2023-10-01T16:28:41.047" v="2351" actId="1076"/>
          <ac:spMkLst>
            <pc:docMk/>
            <pc:sldMk cId="371925484" sldId="265"/>
            <ac:spMk id="2067" creationId="{F0068025-E963-390E-296B-CD729D783911}"/>
          </ac:spMkLst>
        </pc:spChg>
        <pc:spChg chg="del">
          <ac:chgData name="Emerson Melo" userId="da333049-7d6f-4a3a-a046-1501fc9c5399" providerId="ADAL" clId="{EC1B2F8E-301F-45F6-99DF-85B9CF684401}" dt="2023-10-01T15:26:06.391" v="1549" actId="478"/>
          <ac:spMkLst>
            <pc:docMk/>
            <pc:sldMk cId="371925484" sldId="265"/>
            <ac:spMk id="2071" creationId="{03D1271E-1EF4-7164-DE40-D3B41CB4BBA9}"/>
          </ac:spMkLst>
        </pc:spChg>
        <pc:spChg chg="del">
          <ac:chgData name="Emerson Melo" userId="da333049-7d6f-4a3a-a046-1501fc9c5399" providerId="ADAL" clId="{EC1B2F8E-301F-45F6-99DF-85B9CF684401}" dt="2023-10-01T15:26:06.391" v="1549" actId="478"/>
          <ac:spMkLst>
            <pc:docMk/>
            <pc:sldMk cId="371925484" sldId="265"/>
            <ac:spMk id="2072" creationId="{224D95A1-2C05-1939-025C-B956C42D0519}"/>
          </ac:spMkLst>
        </pc:spChg>
        <pc:spChg chg="del">
          <ac:chgData name="Emerson Melo" userId="da333049-7d6f-4a3a-a046-1501fc9c5399" providerId="ADAL" clId="{EC1B2F8E-301F-45F6-99DF-85B9CF684401}" dt="2023-10-01T15:26:06.391" v="1549" actId="478"/>
          <ac:spMkLst>
            <pc:docMk/>
            <pc:sldMk cId="371925484" sldId="265"/>
            <ac:spMk id="2073" creationId="{52C24426-9849-C3BF-D154-5D61764047CD}"/>
          </ac:spMkLst>
        </pc:spChg>
        <pc:spChg chg="del">
          <ac:chgData name="Emerson Melo" userId="da333049-7d6f-4a3a-a046-1501fc9c5399" providerId="ADAL" clId="{EC1B2F8E-301F-45F6-99DF-85B9CF684401}" dt="2023-10-01T15:26:06.391" v="1549" actId="478"/>
          <ac:spMkLst>
            <pc:docMk/>
            <pc:sldMk cId="371925484" sldId="265"/>
            <ac:spMk id="2074" creationId="{369A8996-B7D9-A8E7-056A-7F7A7F046D04}"/>
          </ac:spMkLst>
        </pc:spChg>
        <pc:spChg chg="add mod">
          <ac:chgData name="Emerson Melo" userId="da333049-7d6f-4a3a-a046-1501fc9c5399" providerId="ADAL" clId="{EC1B2F8E-301F-45F6-99DF-85B9CF684401}" dt="2023-10-01T16:31:16.641" v="2384" actId="1076"/>
          <ac:spMkLst>
            <pc:docMk/>
            <pc:sldMk cId="371925484" sldId="265"/>
            <ac:spMk id="2088" creationId="{C678EA33-1765-070D-505B-FAD0C986D99D}"/>
          </ac:spMkLst>
        </pc:spChg>
        <pc:spChg chg="add mod">
          <ac:chgData name="Emerson Melo" userId="da333049-7d6f-4a3a-a046-1501fc9c5399" providerId="ADAL" clId="{EC1B2F8E-301F-45F6-99DF-85B9CF684401}" dt="2023-10-01T16:31:24.681" v="2386" actId="1076"/>
          <ac:spMkLst>
            <pc:docMk/>
            <pc:sldMk cId="371925484" sldId="265"/>
            <ac:spMk id="2089" creationId="{E5938FEB-7D65-C9AE-DC05-9B354414B155}"/>
          </ac:spMkLst>
        </pc:spChg>
        <pc:spChg chg="add mod">
          <ac:chgData name="Emerson Melo" userId="da333049-7d6f-4a3a-a046-1501fc9c5399" providerId="ADAL" clId="{EC1B2F8E-301F-45F6-99DF-85B9CF684401}" dt="2023-10-01T16:28:41.047" v="2351" actId="1076"/>
          <ac:spMkLst>
            <pc:docMk/>
            <pc:sldMk cId="371925484" sldId="265"/>
            <ac:spMk id="2090" creationId="{9543BD66-C384-22E1-0887-38D32108BFD0}"/>
          </ac:spMkLst>
        </pc:spChg>
        <pc:spChg chg="add mod">
          <ac:chgData name="Emerson Melo" userId="da333049-7d6f-4a3a-a046-1501fc9c5399" providerId="ADAL" clId="{EC1B2F8E-301F-45F6-99DF-85B9CF684401}" dt="2023-10-01T16:28:41.047" v="2351" actId="1076"/>
          <ac:spMkLst>
            <pc:docMk/>
            <pc:sldMk cId="371925484" sldId="265"/>
            <ac:spMk id="2091" creationId="{791137E2-D02F-B88A-51D2-8AE678E0C2A7}"/>
          </ac:spMkLst>
        </pc:spChg>
        <pc:spChg chg="add mod">
          <ac:chgData name="Emerson Melo" userId="da333049-7d6f-4a3a-a046-1501fc9c5399" providerId="ADAL" clId="{EC1B2F8E-301F-45F6-99DF-85B9CF684401}" dt="2023-10-01T16:31:09.461" v="2383" actId="1076"/>
          <ac:spMkLst>
            <pc:docMk/>
            <pc:sldMk cId="371925484" sldId="265"/>
            <ac:spMk id="2092" creationId="{5DFD742A-21D2-E27C-CEF7-4E944227DE90}"/>
          </ac:spMkLst>
        </pc:spChg>
        <pc:spChg chg="add mod">
          <ac:chgData name="Emerson Melo" userId="da333049-7d6f-4a3a-a046-1501fc9c5399" providerId="ADAL" clId="{EC1B2F8E-301F-45F6-99DF-85B9CF684401}" dt="2023-10-01T16:28:41.047" v="2351" actId="1076"/>
          <ac:spMkLst>
            <pc:docMk/>
            <pc:sldMk cId="371925484" sldId="265"/>
            <ac:spMk id="2093" creationId="{D4C739B8-1129-7ACF-0C06-1971D038C228}"/>
          </ac:spMkLst>
        </pc:spChg>
        <pc:spChg chg="add mod">
          <ac:chgData name="Emerson Melo" userId="da333049-7d6f-4a3a-a046-1501fc9c5399" providerId="ADAL" clId="{EC1B2F8E-301F-45F6-99DF-85B9CF684401}" dt="2023-10-01T16:28:41.047" v="2351" actId="1076"/>
          <ac:spMkLst>
            <pc:docMk/>
            <pc:sldMk cId="371925484" sldId="265"/>
            <ac:spMk id="2094" creationId="{97CB5EA8-BCC2-BD26-373E-46ED12D574CF}"/>
          </ac:spMkLst>
        </pc:spChg>
        <pc:spChg chg="add mod">
          <ac:chgData name="Emerson Melo" userId="da333049-7d6f-4a3a-a046-1501fc9c5399" providerId="ADAL" clId="{EC1B2F8E-301F-45F6-99DF-85B9CF684401}" dt="2023-10-01T16:50:40.467" v="2398" actId="1076"/>
          <ac:spMkLst>
            <pc:docMk/>
            <pc:sldMk cId="371925484" sldId="265"/>
            <ac:spMk id="2095" creationId="{4329C9EB-45C8-BD30-CED4-3159434B1FFB}"/>
          </ac:spMkLst>
        </pc:spChg>
        <pc:spChg chg="add mod">
          <ac:chgData name="Emerson Melo" userId="da333049-7d6f-4a3a-a046-1501fc9c5399" providerId="ADAL" clId="{EC1B2F8E-301F-45F6-99DF-85B9CF684401}" dt="2023-10-01T17:03:44.110" v="2523" actId="1036"/>
          <ac:spMkLst>
            <pc:docMk/>
            <pc:sldMk cId="371925484" sldId="265"/>
            <ac:spMk id="2096" creationId="{B425ADB5-8960-CA93-5FA2-3164EA2390D7}"/>
          </ac:spMkLst>
        </pc:spChg>
        <pc:spChg chg="add mod">
          <ac:chgData name="Emerson Melo" userId="da333049-7d6f-4a3a-a046-1501fc9c5399" providerId="ADAL" clId="{EC1B2F8E-301F-45F6-99DF-85B9CF684401}" dt="2023-10-01T17:03:44.110" v="2523" actId="1036"/>
          <ac:spMkLst>
            <pc:docMk/>
            <pc:sldMk cId="371925484" sldId="265"/>
            <ac:spMk id="2097" creationId="{9D876AF1-4E5D-A029-EF2F-636CFAF730AD}"/>
          </ac:spMkLst>
        </pc:spChg>
        <pc:spChg chg="mod ord topLvl">
          <ac:chgData name="Emerson Melo" userId="da333049-7d6f-4a3a-a046-1501fc9c5399" providerId="ADAL" clId="{EC1B2F8E-301F-45F6-99DF-85B9CF684401}" dt="2023-10-01T16:28:30.226" v="2350" actId="1076"/>
          <ac:spMkLst>
            <pc:docMk/>
            <pc:sldMk cId="371925484" sldId="265"/>
            <ac:spMk id="2099" creationId="{0399C6F2-B5EC-B07D-24F6-D1D24E8C295B}"/>
          </ac:spMkLst>
        </pc:spChg>
        <pc:spChg chg="del mod topLvl">
          <ac:chgData name="Emerson Melo" userId="da333049-7d6f-4a3a-a046-1501fc9c5399" providerId="ADAL" clId="{EC1B2F8E-301F-45F6-99DF-85B9CF684401}" dt="2023-10-01T16:27:02.686" v="2323" actId="478"/>
          <ac:spMkLst>
            <pc:docMk/>
            <pc:sldMk cId="371925484" sldId="265"/>
            <ac:spMk id="2100" creationId="{46176DC8-EF63-411E-31CA-E0B89AD498FA}"/>
          </ac:spMkLst>
        </pc:spChg>
        <pc:spChg chg="del mod topLvl">
          <ac:chgData name="Emerson Melo" userId="da333049-7d6f-4a3a-a046-1501fc9c5399" providerId="ADAL" clId="{EC1B2F8E-301F-45F6-99DF-85B9CF684401}" dt="2023-10-01T16:27:02.686" v="2323" actId="478"/>
          <ac:spMkLst>
            <pc:docMk/>
            <pc:sldMk cId="371925484" sldId="265"/>
            <ac:spMk id="2101" creationId="{0A0866E8-1765-737A-E01B-3C98A222320F}"/>
          </ac:spMkLst>
        </pc:spChg>
        <pc:grpChg chg="add del mod">
          <ac:chgData name="Emerson Melo" userId="da333049-7d6f-4a3a-a046-1501fc9c5399" providerId="ADAL" clId="{EC1B2F8E-301F-45F6-99DF-85B9CF684401}" dt="2023-10-01T15:56:13.745" v="1731" actId="165"/>
          <ac:grpSpMkLst>
            <pc:docMk/>
            <pc:sldMk cId="371925484" sldId="265"/>
            <ac:grpSpMk id="44" creationId="{BE37A729-DA45-E4D7-8B26-0BA793DDD6F9}"/>
          </ac:grpSpMkLst>
        </pc:grpChg>
        <pc:grpChg chg="del">
          <ac:chgData name="Emerson Melo" userId="da333049-7d6f-4a3a-a046-1501fc9c5399" providerId="ADAL" clId="{EC1B2F8E-301F-45F6-99DF-85B9CF684401}" dt="2023-10-01T15:26:06.391" v="1549" actId="478"/>
          <ac:grpSpMkLst>
            <pc:docMk/>
            <pc:sldMk cId="371925484" sldId="265"/>
            <ac:grpSpMk id="47" creationId="{C44A96D9-4F86-7E64-46EF-F8C4E9E12A71}"/>
          </ac:grpSpMkLst>
        </pc:grpChg>
        <pc:grpChg chg="del">
          <ac:chgData name="Emerson Melo" userId="da333049-7d6f-4a3a-a046-1501fc9c5399" providerId="ADAL" clId="{EC1B2F8E-301F-45F6-99DF-85B9CF684401}" dt="2023-10-01T15:26:06.391" v="1549" actId="478"/>
          <ac:grpSpMkLst>
            <pc:docMk/>
            <pc:sldMk cId="371925484" sldId="265"/>
            <ac:grpSpMk id="48" creationId="{96FAC0AA-4AB9-6EE4-C904-E0124C64BF3B}"/>
          </ac:grpSpMkLst>
        </pc:grpChg>
        <pc:grpChg chg="add del mod">
          <ac:chgData name="Emerson Melo" userId="da333049-7d6f-4a3a-a046-1501fc9c5399" providerId="ADAL" clId="{EC1B2F8E-301F-45F6-99DF-85B9CF684401}" dt="2023-10-01T16:27:00.201" v="2322" actId="165"/>
          <ac:grpSpMkLst>
            <pc:docMk/>
            <pc:sldMk cId="371925484" sldId="265"/>
            <ac:grpSpMk id="2098" creationId="{682B06DC-4E96-E3E4-44F8-CA55A7C95282}"/>
          </ac:grpSpMkLst>
        </pc:grpChg>
        <pc:graphicFrameChg chg="add del mod modGraphic">
          <ac:chgData name="Emerson Melo" userId="da333049-7d6f-4a3a-a046-1501fc9c5399" providerId="ADAL" clId="{EC1B2F8E-301F-45F6-99DF-85B9CF684401}" dt="2023-10-01T15:29:23.562" v="1564" actId="478"/>
          <ac:graphicFrameMkLst>
            <pc:docMk/>
            <pc:sldMk cId="371925484" sldId="265"/>
            <ac:graphicFrameMk id="4" creationId="{415FA397-F9F8-4636-2685-4BA207A4AE81}"/>
          </ac:graphicFrameMkLst>
        </pc:graphicFrameChg>
        <pc:graphicFrameChg chg="add del mod modGraphic">
          <ac:chgData name="Emerson Melo" userId="da333049-7d6f-4a3a-a046-1501fc9c5399" providerId="ADAL" clId="{EC1B2F8E-301F-45F6-99DF-85B9CF684401}" dt="2023-10-01T15:41:18.161" v="1613" actId="478"/>
          <ac:graphicFrameMkLst>
            <pc:docMk/>
            <pc:sldMk cId="371925484" sldId="265"/>
            <ac:graphicFrameMk id="5" creationId="{83B621D9-41CD-A247-B84F-254B32ABCAE8}"/>
          </ac:graphicFrameMkLst>
        </pc:graphicFrameChg>
        <pc:graphicFrameChg chg="add del mod ord">
          <ac:chgData name="Emerson Melo" userId="da333049-7d6f-4a3a-a046-1501fc9c5399" providerId="ADAL" clId="{EC1B2F8E-301F-45F6-99DF-85B9CF684401}" dt="2023-10-01T15:31:50.751" v="1582" actId="478"/>
          <ac:graphicFrameMkLst>
            <pc:docMk/>
            <pc:sldMk cId="371925484" sldId="265"/>
            <ac:graphicFrameMk id="6" creationId="{DF38F31C-B70B-3685-738F-327554F6FFA2}"/>
          </ac:graphicFrameMkLst>
        </pc:graphicFrameChg>
        <pc:graphicFrameChg chg="add del mod modGraphic">
          <ac:chgData name="Emerson Melo" userId="da333049-7d6f-4a3a-a046-1501fc9c5399" providerId="ADAL" clId="{EC1B2F8E-301F-45F6-99DF-85B9CF684401}" dt="2023-10-01T15:43:01.911" v="1641" actId="478"/>
          <ac:graphicFrameMkLst>
            <pc:docMk/>
            <pc:sldMk cId="371925484" sldId="265"/>
            <ac:graphicFrameMk id="8" creationId="{BD351AC0-A52F-4190-49EE-F400C017BA69}"/>
          </ac:graphicFrameMkLst>
        </pc:graphicFrameChg>
        <pc:graphicFrameChg chg="add del mod topLvl modGraphic">
          <ac:chgData name="Emerson Melo" userId="da333049-7d6f-4a3a-a046-1501fc9c5399" providerId="ADAL" clId="{EC1B2F8E-301F-45F6-99DF-85B9CF684401}" dt="2023-10-01T16:10:36.271" v="2043" actId="478"/>
          <ac:graphicFrameMkLst>
            <pc:docMk/>
            <pc:sldMk cId="371925484" sldId="265"/>
            <ac:graphicFrameMk id="9" creationId="{04280E84-9D33-F187-E052-A94BDBD61075}"/>
          </ac:graphicFrameMkLst>
        </pc:graphicFrameChg>
        <pc:graphicFrameChg chg="add del mod modGraphic">
          <ac:chgData name="Emerson Melo" userId="da333049-7d6f-4a3a-a046-1501fc9c5399" providerId="ADAL" clId="{EC1B2F8E-301F-45F6-99DF-85B9CF684401}" dt="2023-10-01T16:03:08.091" v="1933" actId="478"/>
          <ac:graphicFrameMkLst>
            <pc:docMk/>
            <pc:sldMk cId="371925484" sldId="265"/>
            <ac:graphicFrameMk id="2069" creationId="{2C3D9903-3B3A-92C1-D397-1B1D490857CB}"/>
          </ac:graphicFrameMkLst>
        </pc:graphicFrameChg>
        <pc:graphicFrameChg chg="add del mod modGraphic">
          <ac:chgData name="Emerson Melo" userId="da333049-7d6f-4a3a-a046-1501fc9c5399" providerId="ADAL" clId="{EC1B2F8E-301F-45F6-99DF-85B9CF684401}" dt="2023-10-01T16:04:44.461" v="1956" actId="478"/>
          <ac:graphicFrameMkLst>
            <pc:docMk/>
            <pc:sldMk cId="371925484" sldId="265"/>
            <ac:graphicFrameMk id="2070" creationId="{00D460A4-881F-50E0-CEE9-06E089648DED}"/>
          </ac:graphicFrameMkLst>
        </pc:graphicFrameChg>
        <pc:graphicFrameChg chg="add mod ord modGraphic">
          <ac:chgData name="Emerson Melo" userId="da333049-7d6f-4a3a-a046-1501fc9c5399" providerId="ADAL" clId="{EC1B2F8E-301F-45F6-99DF-85B9CF684401}" dt="2023-10-01T16:31:09.461" v="2383" actId="1076"/>
          <ac:graphicFrameMkLst>
            <pc:docMk/>
            <pc:sldMk cId="371925484" sldId="265"/>
            <ac:graphicFrameMk id="2075" creationId="{66E3B24C-1840-0896-3C4E-04B8A2D5DA3F}"/>
          </ac:graphicFrameMkLst>
        </pc:graphicFrameChg>
        <pc:graphicFrameChg chg="add mod ord">
          <ac:chgData name="Emerson Melo" userId="da333049-7d6f-4a3a-a046-1501fc9c5399" providerId="ADAL" clId="{EC1B2F8E-301F-45F6-99DF-85B9CF684401}" dt="2023-10-01T16:31:09.461" v="2383" actId="1076"/>
          <ac:graphicFrameMkLst>
            <pc:docMk/>
            <pc:sldMk cId="371925484" sldId="265"/>
            <ac:graphicFrameMk id="2076" creationId="{5ABD9320-B17E-F207-3E02-DFF717A2523B}"/>
          </ac:graphicFrameMkLst>
        </pc:graphicFrameChg>
        <pc:graphicFrameChg chg="add del mod modGraphic">
          <ac:chgData name="Emerson Melo" userId="da333049-7d6f-4a3a-a046-1501fc9c5399" providerId="ADAL" clId="{EC1B2F8E-301F-45F6-99DF-85B9CF684401}" dt="2023-10-01T16:07:05.361" v="2010" actId="478"/>
          <ac:graphicFrameMkLst>
            <pc:docMk/>
            <pc:sldMk cId="371925484" sldId="265"/>
            <ac:graphicFrameMk id="2077" creationId="{324CBF95-D861-06C7-B8F9-E40002061F9C}"/>
          </ac:graphicFrameMkLst>
        </pc:graphicFrameChg>
        <pc:graphicFrameChg chg="add del mod modGraphic">
          <ac:chgData name="Emerson Melo" userId="da333049-7d6f-4a3a-a046-1501fc9c5399" providerId="ADAL" clId="{EC1B2F8E-301F-45F6-99DF-85B9CF684401}" dt="2023-10-01T16:07:44.551" v="2013" actId="478"/>
          <ac:graphicFrameMkLst>
            <pc:docMk/>
            <pc:sldMk cId="371925484" sldId="265"/>
            <ac:graphicFrameMk id="2078" creationId="{F9399881-7AFA-9CBF-39EA-F1EBEB705D25}"/>
          </ac:graphicFrameMkLst>
        </pc:graphicFrameChg>
        <pc:graphicFrameChg chg="add del mod modGraphic">
          <ac:chgData name="Emerson Melo" userId="da333049-7d6f-4a3a-a046-1501fc9c5399" providerId="ADAL" clId="{EC1B2F8E-301F-45F6-99DF-85B9CF684401}" dt="2023-10-01T16:08:36.753" v="2017" actId="478"/>
          <ac:graphicFrameMkLst>
            <pc:docMk/>
            <pc:sldMk cId="371925484" sldId="265"/>
            <ac:graphicFrameMk id="2079" creationId="{7C5AFED7-D70F-ADE2-CEAF-85E8A8A729D6}"/>
          </ac:graphicFrameMkLst>
        </pc:graphicFrameChg>
        <pc:graphicFrameChg chg="add mod ord modGraphic">
          <ac:chgData name="Emerson Melo" userId="da333049-7d6f-4a3a-a046-1501fc9c5399" providerId="ADAL" clId="{EC1B2F8E-301F-45F6-99DF-85B9CF684401}" dt="2023-10-01T16:31:09.461" v="2383" actId="1076"/>
          <ac:graphicFrameMkLst>
            <pc:docMk/>
            <pc:sldMk cId="371925484" sldId="265"/>
            <ac:graphicFrameMk id="2080" creationId="{DE709FEB-A6DD-F078-5459-3A9BC4021DB6}"/>
          </ac:graphicFrameMkLst>
        </pc:graphicFrameChg>
        <pc:cxnChg chg="add mod topLvl">
          <ac:chgData name="Emerson Melo" userId="da333049-7d6f-4a3a-a046-1501fc9c5399" providerId="ADAL" clId="{EC1B2F8E-301F-45F6-99DF-85B9CF684401}" dt="2023-10-01T16:31:09.461" v="2383" actId="1076"/>
          <ac:cxnSpMkLst>
            <pc:docMk/>
            <pc:sldMk cId="371925484" sldId="265"/>
            <ac:cxnSpMk id="11" creationId="{C04DD085-74AE-15B5-40A3-1023F392F01F}"/>
          </ac:cxnSpMkLst>
        </pc:cxnChg>
        <pc:cxnChg chg="add mod topLvl">
          <ac:chgData name="Emerson Melo" userId="da333049-7d6f-4a3a-a046-1501fc9c5399" providerId="ADAL" clId="{EC1B2F8E-301F-45F6-99DF-85B9CF684401}" dt="2023-10-01T16:31:09.461" v="2383" actId="1076"/>
          <ac:cxnSpMkLst>
            <pc:docMk/>
            <pc:sldMk cId="371925484" sldId="265"/>
            <ac:cxnSpMk id="13" creationId="{F5A17D8B-DB8B-B1E3-DDE4-1E097687B6C0}"/>
          </ac:cxnSpMkLst>
        </pc:cxnChg>
        <pc:cxnChg chg="add mod topLvl">
          <ac:chgData name="Emerson Melo" userId="da333049-7d6f-4a3a-a046-1501fc9c5399" providerId="ADAL" clId="{EC1B2F8E-301F-45F6-99DF-85B9CF684401}" dt="2023-10-01T16:31:09.461" v="2383" actId="1076"/>
          <ac:cxnSpMkLst>
            <pc:docMk/>
            <pc:sldMk cId="371925484" sldId="265"/>
            <ac:cxnSpMk id="17" creationId="{8E1C7EFA-3C91-6492-BC64-E953D5D96382}"/>
          </ac:cxnSpMkLst>
        </pc:cxnChg>
        <pc:cxnChg chg="add mod topLvl">
          <ac:chgData name="Emerson Melo" userId="da333049-7d6f-4a3a-a046-1501fc9c5399" providerId="ADAL" clId="{EC1B2F8E-301F-45F6-99DF-85B9CF684401}" dt="2023-10-01T16:31:09.461" v="2383" actId="1076"/>
          <ac:cxnSpMkLst>
            <pc:docMk/>
            <pc:sldMk cId="371925484" sldId="265"/>
            <ac:cxnSpMk id="21" creationId="{5170E09C-3E88-37B3-07EA-CB63BAC06B0B}"/>
          </ac:cxnSpMkLst>
        </pc:cxnChg>
        <pc:cxnChg chg="add del mod">
          <ac:chgData name="Emerson Melo" userId="da333049-7d6f-4a3a-a046-1501fc9c5399" providerId="ADAL" clId="{EC1B2F8E-301F-45F6-99DF-85B9CF684401}" dt="2023-10-01T15:52:59.181" v="1704" actId="478"/>
          <ac:cxnSpMkLst>
            <pc:docMk/>
            <pc:sldMk cId="371925484" sldId="265"/>
            <ac:cxnSpMk id="32" creationId="{61FB7971-BEA8-6052-9F30-E0236587237D}"/>
          </ac:cxnSpMkLst>
        </pc:cxnChg>
        <pc:cxnChg chg="add mod topLvl">
          <ac:chgData name="Emerson Melo" userId="da333049-7d6f-4a3a-a046-1501fc9c5399" providerId="ADAL" clId="{EC1B2F8E-301F-45F6-99DF-85B9CF684401}" dt="2023-10-01T16:31:37.131" v="2387" actId="1076"/>
          <ac:cxnSpMkLst>
            <pc:docMk/>
            <pc:sldMk cId="371925484" sldId="265"/>
            <ac:cxnSpMk id="33" creationId="{924E6257-08F2-B640-F1FC-DA3798A70B5E}"/>
          </ac:cxnSpMkLst>
        </pc:cxnChg>
        <pc:cxnChg chg="add mod topLvl">
          <ac:chgData name="Emerson Melo" userId="da333049-7d6f-4a3a-a046-1501fc9c5399" providerId="ADAL" clId="{EC1B2F8E-301F-45F6-99DF-85B9CF684401}" dt="2023-10-01T16:31:09.461" v="2383" actId="1076"/>
          <ac:cxnSpMkLst>
            <pc:docMk/>
            <pc:sldMk cId="371925484" sldId="265"/>
            <ac:cxnSpMk id="35" creationId="{A5223BAF-57E5-21C7-B856-9845E781CA08}"/>
          </ac:cxnSpMkLst>
        </pc:cxnChg>
        <pc:cxnChg chg="del mod">
          <ac:chgData name="Emerson Melo" userId="da333049-7d6f-4a3a-a046-1501fc9c5399" providerId="ADAL" clId="{EC1B2F8E-301F-45F6-99DF-85B9CF684401}" dt="2023-10-01T15:26:06.391" v="1549" actId="478"/>
          <ac:cxnSpMkLst>
            <pc:docMk/>
            <pc:sldMk cId="371925484" sldId="265"/>
            <ac:cxnSpMk id="2051" creationId="{FD22BE5E-5F11-09BB-6813-60C0F22565AE}"/>
          </ac:cxnSpMkLst>
        </pc:cxnChg>
        <pc:cxnChg chg="del mod">
          <ac:chgData name="Emerson Melo" userId="da333049-7d6f-4a3a-a046-1501fc9c5399" providerId="ADAL" clId="{EC1B2F8E-301F-45F6-99DF-85B9CF684401}" dt="2023-10-01T15:26:06.391" v="1549" actId="478"/>
          <ac:cxnSpMkLst>
            <pc:docMk/>
            <pc:sldMk cId="371925484" sldId="265"/>
            <ac:cxnSpMk id="2052" creationId="{8483929C-EE4A-4DF6-656A-A7B8B5C28E6A}"/>
          </ac:cxnSpMkLst>
        </pc:cxnChg>
        <pc:cxnChg chg="del mod">
          <ac:chgData name="Emerson Melo" userId="da333049-7d6f-4a3a-a046-1501fc9c5399" providerId="ADAL" clId="{EC1B2F8E-301F-45F6-99DF-85B9CF684401}" dt="2023-10-01T15:26:06.391" v="1549" actId="478"/>
          <ac:cxnSpMkLst>
            <pc:docMk/>
            <pc:sldMk cId="371925484" sldId="265"/>
            <ac:cxnSpMk id="2055" creationId="{5C344E15-FBC4-1DC0-9F3C-26B1B6A2A6C9}"/>
          </ac:cxnSpMkLst>
        </pc:cxnChg>
        <pc:cxnChg chg="del mod">
          <ac:chgData name="Emerson Melo" userId="da333049-7d6f-4a3a-a046-1501fc9c5399" providerId="ADAL" clId="{EC1B2F8E-301F-45F6-99DF-85B9CF684401}" dt="2023-10-01T15:26:06.391" v="1549" actId="478"/>
          <ac:cxnSpMkLst>
            <pc:docMk/>
            <pc:sldMk cId="371925484" sldId="265"/>
            <ac:cxnSpMk id="2059" creationId="{D0CDF1ED-0F28-F5AC-22C2-CC8EB9F2C6D0}"/>
          </ac:cxnSpMkLst>
        </pc:cxnChg>
        <pc:cxnChg chg="del mod">
          <ac:chgData name="Emerson Melo" userId="da333049-7d6f-4a3a-a046-1501fc9c5399" providerId="ADAL" clId="{EC1B2F8E-301F-45F6-99DF-85B9CF684401}" dt="2023-10-01T15:26:06.391" v="1549" actId="478"/>
          <ac:cxnSpMkLst>
            <pc:docMk/>
            <pc:sldMk cId="371925484" sldId="265"/>
            <ac:cxnSpMk id="2063" creationId="{E3237908-3DA5-D24C-DB20-9AA3EB822E5F}"/>
          </ac:cxnSpMkLst>
        </pc:cxnChg>
        <pc:cxnChg chg="del mod">
          <ac:chgData name="Emerson Melo" userId="da333049-7d6f-4a3a-a046-1501fc9c5399" providerId="ADAL" clId="{EC1B2F8E-301F-45F6-99DF-85B9CF684401}" dt="2023-10-01T15:26:06.391" v="1549" actId="478"/>
          <ac:cxnSpMkLst>
            <pc:docMk/>
            <pc:sldMk cId="371925484" sldId="265"/>
            <ac:cxnSpMk id="2068" creationId="{F6E3B73E-9432-A64E-60ED-83329FD6D2C1}"/>
          </ac:cxnSpMkLst>
        </pc:cxnChg>
      </pc:sldChg>
      <pc:sldChg chg="addSp delSp modSp add del mod">
        <pc:chgData name="Emerson Melo" userId="da333049-7d6f-4a3a-a046-1501fc9c5399" providerId="ADAL" clId="{EC1B2F8E-301F-45F6-99DF-85B9CF684401}" dt="2023-10-01T18:53:06.156" v="2755" actId="47"/>
        <pc:sldMkLst>
          <pc:docMk/>
          <pc:sldMk cId="621318770" sldId="266"/>
        </pc:sldMkLst>
        <pc:spChg chg="add del mod">
          <ac:chgData name="Emerson Melo" userId="da333049-7d6f-4a3a-a046-1501fc9c5399" providerId="ADAL" clId="{EC1B2F8E-301F-45F6-99DF-85B9CF684401}" dt="2023-10-01T17:03:53.691" v="2524" actId="478"/>
          <ac:spMkLst>
            <pc:docMk/>
            <pc:sldMk cId="621318770" sldId="266"/>
            <ac:spMk id="2" creationId="{E68100B6-4821-19C0-27ED-4F9C0C05CDF7}"/>
          </ac:spMkLst>
        </pc:spChg>
        <pc:spChg chg="add mod">
          <ac:chgData name="Emerson Melo" userId="da333049-7d6f-4a3a-a046-1501fc9c5399" providerId="ADAL" clId="{EC1B2F8E-301F-45F6-99DF-85B9CF684401}" dt="2023-10-01T18:11:22.428" v="2682" actId="1076"/>
          <ac:spMkLst>
            <pc:docMk/>
            <pc:sldMk cId="621318770" sldId="266"/>
            <ac:spMk id="4" creationId="{C50B9B1B-8D6D-CBE4-D423-A03E495E1CD8}"/>
          </ac:spMkLst>
        </pc:spChg>
        <pc:spChg chg="add del mod">
          <ac:chgData name="Emerson Melo" userId="da333049-7d6f-4a3a-a046-1501fc9c5399" providerId="ADAL" clId="{EC1B2F8E-301F-45F6-99DF-85B9CF684401}" dt="2023-10-01T17:03:53.691" v="2524" actId="478"/>
          <ac:spMkLst>
            <pc:docMk/>
            <pc:sldMk cId="621318770" sldId="266"/>
            <ac:spMk id="5" creationId="{93392E5C-1154-577E-BA22-15FCD6650463}"/>
          </ac:spMkLst>
        </pc:spChg>
        <pc:spChg chg="add del mod">
          <ac:chgData name="Emerson Melo" userId="da333049-7d6f-4a3a-a046-1501fc9c5399" providerId="ADAL" clId="{EC1B2F8E-301F-45F6-99DF-85B9CF684401}" dt="2023-10-01T17:03:53.691" v="2524" actId="478"/>
          <ac:spMkLst>
            <pc:docMk/>
            <pc:sldMk cId="621318770" sldId="266"/>
            <ac:spMk id="6" creationId="{6B3F45E7-85EA-642D-C412-9ECC5AE5EFD8}"/>
          </ac:spMkLst>
        </pc:spChg>
        <pc:spChg chg="add mod">
          <ac:chgData name="Emerson Melo" userId="da333049-7d6f-4a3a-a046-1501fc9c5399" providerId="ADAL" clId="{EC1B2F8E-301F-45F6-99DF-85B9CF684401}" dt="2023-10-01T18:11:22.428" v="2682" actId="1076"/>
          <ac:spMkLst>
            <pc:docMk/>
            <pc:sldMk cId="621318770" sldId="266"/>
            <ac:spMk id="8" creationId="{BA854CDC-FEC1-F2D5-ABF1-9D0566FA9E24}"/>
          </ac:spMkLst>
        </pc:spChg>
        <pc:spChg chg="add mod">
          <ac:chgData name="Emerson Melo" userId="da333049-7d6f-4a3a-a046-1501fc9c5399" providerId="ADAL" clId="{EC1B2F8E-301F-45F6-99DF-85B9CF684401}" dt="2023-10-01T18:11:22.428" v="2682" actId="1076"/>
          <ac:spMkLst>
            <pc:docMk/>
            <pc:sldMk cId="621318770" sldId="266"/>
            <ac:spMk id="9" creationId="{19974AEA-98DC-D0A0-843A-59DBCD4BFFEF}"/>
          </ac:spMkLst>
        </pc:spChg>
        <pc:spChg chg="add mod">
          <ac:chgData name="Emerson Melo" userId="da333049-7d6f-4a3a-a046-1501fc9c5399" providerId="ADAL" clId="{EC1B2F8E-301F-45F6-99DF-85B9CF684401}" dt="2023-10-01T18:11:22.428" v="2682" actId="1076"/>
          <ac:spMkLst>
            <pc:docMk/>
            <pc:sldMk cId="621318770" sldId="266"/>
            <ac:spMk id="10" creationId="{38A4C149-F0D5-29AD-FC8D-81DAB348B28A}"/>
          </ac:spMkLst>
        </pc:spChg>
        <pc:spChg chg="add del mod">
          <ac:chgData name="Emerson Melo" userId="da333049-7d6f-4a3a-a046-1501fc9c5399" providerId="ADAL" clId="{EC1B2F8E-301F-45F6-99DF-85B9CF684401}" dt="2023-10-01T16:55:37.961" v="2441" actId="478"/>
          <ac:spMkLst>
            <pc:docMk/>
            <pc:sldMk cId="621318770" sldId="266"/>
            <ac:spMk id="12" creationId="{120BDEDC-203E-28D2-54E6-980F61D6BA24}"/>
          </ac:spMkLst>
        </pc:spChg>
        <pc:spChg chg="add mod">
          <ac:chgData name="Emerson Melo" userId="da333049-7d6f-4a3a-a046-1501fc9c5399" providerId="ADAL" clId="{EC1B2F8E-301F-45F6-99DF-85B9CF684401}" dt="2023-10-01T18:11:22.428" v="2682" actId="1076"/>
          <ac:spMkLst>
            <pc:docMk/>
            <pc:sldMk cId="621318770" sldId="266"/>
            <ac:spMk id="14" creationId="{2660CBEC-9319-80D5-7083-2B128C791D1D}"/>
          </ac:spMkLst>
        </pc:spChg>
        <pc:spChg chg="add del mod">
          <ac:chgData name="Emerson Melo" userId="da333049-7d6f-4a3a-a046-1501fc9c5399" providerId="ADAL" clId="{EC1B2F8E-301F-45F6-99DF-85B9CF684401}" dt="2023-10-01T16:53:59.980" v="2427"/>
          <ac:spMkLst>
            <pc:docMk/>
            <pc:sldMk cId="621318770" sldId="266"/>
            <ac:spMk id="16" creationId="{FD4F714A-7498-5C9F-94FB-BAD4E583695F}"/>
          </ac:spMkLst>
        </pc:spChg>
        <pc:spChg chg="add del mod">
          <ac:chgData name="Emerson Melo" userId="da333049-7d6f-4a3a-a046-1501fc9c5399" providerId="ADAL" clId="{EC1B2F8E-301F-45F6-99DF-85B9CF684401}" dt="2023-10-01T16:53:59.980" v="2427"/>
          <ac:spMkLst>
            <pc:docMk/>
            <pc:sldMk cId="621318770" sldId="266"/>
            <ac:spMk id="18" creationId="{85F9C8B0-BBB7-B73A-2712-B3B117BA2ADA}"/>
          </ac:spMkLst>
        </pc:spChg>
        <pc:spChg chg="add del mod">
          <ac:chgData name="Emerson Melo" userId="da333049-7d6f-4a3a-a046-1501fc9c5399" providerId="ADAL" clId="{EC1B2F8E-301F-45F6-99DF-85B9CF684401}" dt="2023-10-01T16:53:59.980" v="2427"/>
          <ac:spMkLst>
            <pc:docMk/>
            <pc:sldMk cId="621318770" sldId="266"/>
            <ac:spMk id="19" creationId="{B30C3030-5BC3-3DA1-5B54-0610B0DE9179}"/>
          </ac:spMkLst>
        </pc:spChg>
        <pc:spChg chg="add del mod">
          <ac:chgData name="Emerson Melo" userId="da333049-7d6f-4a3a-a046-1501fc9c5399" providerId="ADAL" clId="{EC1B2F8E-301F-45F6-99DF-85B9CF684401}" dt="2023-10-01T16:53:59.980" v="2427"/>
          <ac:spMkLst>
            <pc:docMk/>
            <pc:sldMk cId="621318770" sldId="266"/>
            <ac:spMk id="20" creationId="{E668B160-4BEF-1B5C-9F2A-F32638DED32E}"/>
          </ac:spMkLst>
        </pc:spChg>
        <pc:spChg chg="add mod">
          <ac:chgData name="Emerson Melo" userId="da333049-7d6f-4a3a-a046-1501fc9c5399" providerId="ADAL" clId="{EC1B2F8E-301F-45F6-99DF-85B9CF684401}" dt="2023-10-01T18:11:22.428" v="2682" actId="1076"/>
          <ac:spMkLst>
            <pc:docMk/>
            <pc:sldMk cId="621318770" sldId="266"/>
            <ac:spMk id="22" creationId="{1C3B33DA-388C-9BF8-58ED-A71F17D09F46}"/>
          </ac:spMkLst>
        </pc:spChg>
        <pc:spChg chg="mod topLvl">
          <ac:chgData name="Emerson Melo" userId="da333049-7d6f-4a3a-a046-1501fc9c5399" providerId="ADAL" clId="{EC1B2F8E-301F-45F6-99DF-85B9CF684401}" dt="2023-10-01T18:11:22.428" v="2682" actId="1076"/>
          <ac:spMkLst>
            <pc:docMk/>
            <pc:sldMk cId="621318770" sldId="266"/>
            <ac:spMk id="24" creationId="{92D42CE7-3467-F7C6-DDF9-0545D15EF3B7}"/>
          </ac:spMkLst>
        </pc:spChg>
        <pc:spChg chg="del mod topLvl">
          <ac:chgData name="Emerson Melo" userId="da333049-7d6f-4a3a-a046-1501fc9c5399" providerId="ADAL" clId="{EC1B2F8E-301F-45F6-99DF-85B9CF684401}" dt="2023-10-01T17:00:21.881" v="2490" actId="478"/>
          <ac:spMkLst>
            <pc:docMk/>
            <pc:sldMk cId="621318770" sldId="266"/>
            <ac:spMk id="25" creationId="{4DB0E7E3-B5CA-134F-29C4-44A0D43DE955}"/>
          </ac:spMkLst>
        </pc:spChg>
        <pc:spChg chg="mod topLvl">
          <ac:chgData name="Emerson Melo" userId="da333049-7d6f-4a3a-a046-1501fc9c5399" providerId="ADAL" clId="{EC1B2F8E-301F-45F6-99DF-85B9CF684401}" dt="2023-10-01T18:11:22.428" v="2682" actId="1076"/>
          <ac:spMkLst>
            <pc:docMk/>
            <pc:sldMk cId="621318770" sldId="266"/>
            <ac:spMk id="26" creationId="{3386673F-CD63-FE3C-414B-ACF5713F41C1}"/>
          </ac:spMkLst>
        </pc:spChg>
        <pc:spChg chg="add mod">
          <ac:chgData name="Emerson Melo" userId="da333049-7d6f-4a3a-a046-1501fc9c5399" providerId="ADAL" clId="{EC1B2F8E-301F-45F6-99DF-85B9CF684401}" dt="2023-10-01T18:11:22.428" v="2682" actId="1076"/>
          <ac:spMkLst>
            <pc:docMk/>
            <pc:sldMk cId="621318770" sldId="266"/>
            <ac:spMk id="27" creationId="{006D1D41-1B69-BE71-E1AC-D67067588E42}"/>
          </ac:spMkLst>
        </pc:spChg>
        <pc:spChg chg="add mod">
          <ac:chgData name="Emerson Melo" userId="da333049-7d6f-4a3a-a046-1501fc9c5399" providerId="ADAL" clId="{EC1B2F8E-301F-45F6-99DF-85B9CF684401}" dt="2023-10-01T18:11:22.428" v="2682" actId="1076"/>
          <ac:spMkLst>
            <pc:docMk/>
            <pc:sldMk cId="621318770" sldId="266"/>
            <ac:spMk id="28" creationId="{0189E97B-01BB-ACDB-7232-F09CE0A15D15}"/>
          </ac:spMkLst>
        </pc:spChg>
        <pc:spChg chg="add mod">
          <ac:chgData name="Emerson Melo" userId="da333049-7d6f-4a3a-a046-1501fc9c5399" providerId="ADAL" clId="{EC1B2F8E-301F-45F6-99DF-85B9CF684401}" dt="2023-10-01T18:11:22.428" v="2682" actId="1076"/>
          <ac:spMkLst>
            <pc:docMk/>
            <pc:sldMk cId="621318770" sldId="266"/>
            <ac:spMk id="29" creationId="{AAB928C2-80E1-BB09-6A7F-EDDC32AA3188}"/>
          </ac:spMkLst>
        </pc:spChg>
        <pc:spChg chg="add mod">
          <ac:chgData name="Emerson Melo" userId="da333049-7d6f-4a3a-a046-1501fc9c5399" providerId="ADAL" clId="{EC1B2F8E-301F-45F6-99DF-85B9CF684401}" dt="2023-10-01T18:11:22.428" v="2682" actId="1076"/>
          <ac:spMkLst>
            <pc:docMk/>
            <pc:sldMk cId="621318770" sldId="266"/>
            <ac:spMk id="30" creationId="{81EBA16E-177C-4F53-DFBD-656371062E00}"/>
          </ac:spMkLst>
        </pc:spChg>
        <pc:spChg chg="add del mod">
          <ac:chgData name="Emerson Melo" userId="da333049-7d6f-4a3a-a046-1501fc9c5399" providerId="ADAL" clId="{EC1B2F8E-301F-45F6-99DF-85B9CF684401}" dt="2023-10-01T18:00:28.140" v="2582" actId="478"/>
          <ac:spMkLst>
            <pc:docMk/>
            <pc:sldMk cId="621318770" sldId="266"/>
            <ac:spMk id="31" creationId="{6759DAAB-6235-2606-E620-F9C2ADA4257B}"/>
          </ac:spMkLst>
        </pc:spChg>
        <pc:spChg chg="add del mod">
          <ac:chgData name="Emerson Melo" userId="da333049-7d6f-4a3a-a046-1501fc9c5399" providerId="ADAL" clId="{EC1B2F8E-301F-45F6-99DF-85B9CF684401}" dt="2023-10-01T18:02:02.092" v="2603" actId="478"/>
          <ac:spMkLst>
            <pc:docMk/>
            <pc:sldMk cId="621318770" sldId="266"/>
            <ac:spMk id="32" creationId="{0A0D0C85-4A31-A575-76B6-DE7A31F6E727}"/>
          </ac:spMkLst>
        </pc:spChg>
        <pc:spChg chg="add del mod">
          <ac:chgData name="Emerson Melo" userId="da333049-7d6f-4a3a-a046-1501fc9c5399" providerId="ADAL" clId="{EC1B2F8E-301F-45F6-99DF-85B9CF684401}" dt="2023-10-01T18:01:59.121" v="2602" actId="478"/>
          <ac:spMkLst>
            <pc:docMk/>
            <pc:sldMk cId="621318770" sldId="266"/>
            <ac:spMk id="34" creationId="{DDDE78C6-0AC4-7841-ABEC-E604BEF814D6}"/>
          </ac:spMkLst>
        </pc:spChg>
        <pc:spChg chg="add del mod">
          <ac:chgData name="Emerson Melo" userId="da333049-7d6f-4a3a-a046-1501fc9c5399" providerId="ADAL" clId="{EC1B2F8E-301F-45F6-99DF-85B9CF684401}" dt="2023-10-01T17:57:35.310" v="2566"/>
          <ac:spMkLst>
            <pc:docMk/>
            <pc:sldMk cId="621318770" sldId="266"/>
            <ac:spMk id="36" creationId="{453F4E07-B59F-A3EB-3712-DB804B4A46EC}"/>
          </ac:spMkLst>
        </pc:spChg>
        <pc:spChg chg="add del mod">
          <ac:chgData name="Emerson Melo" userId="da333049-7d6f-4a3a-a046-1501fc9c5399" providerId="ADAL" clId="{EC1B2F8E-301F-45F6-99DF-85B9CF684401}" dt="2023-10-01T17:57:35.310" v="2566"/>
          <ac:spMkLst>
            <pc:docMk/>
            <pc:sldMk cId="621318770" sldId="266"/>
            <ac:spMk id="37" creationId="{847C21FC-7299-CA24-21FA-4A6EAAF0F716}"/>
          </ac:spMkLst>
        </pc:spChg>
        <pc:spChg chg="add mod">
          <ac:chgData name="Emerson Melo" userId="da333049-7d6f-4a3a-a046-1501fc9c5399" providerId="ADAL" clId="{EC1B2F8E-301F-45F6-99DF-85B9CF684401}" dt="2023-10-01T18:11:22.428" v="2682" actId="1076"/>
          <ac:spMkLst>
            <pc:docMk/>
            <pc:sldMk cId="621318770" sldId="266"/>
            <ac:spMk id="38" creationId="{C1325D8C-F314-DE4A-AED5-E51EDFA12A14}"/>
          </ac:spMkLst>
        </pc:spChg>
        <pc:spChg chg="add mod">
          <ac:chgData name="Emerson Melo" userId="da333049-7d6f-4a3a-a046-1501fc9c5399" providerId="ADAL" clId="{EC1B2F8E-301F-45F6-99DF-85B9CF684401}" dt="2023-10-01T18:11:22.428" v="2682" actId="1076"/>
          <ac:spMkLst>
            <pc:docMk/>
            <pc:sldMk cId="621318770" sldId="266"/>
            <ac:spMk id="39" creationId="{E64AA82C-ADCF-CCDB-1E73-30406A57524B}"/>
          </ac:spMkLst>
        </pc:spChg>
        <pc:spChg chg="add del mod">
          <ac:chgData name="Emerson Melo" userId="da333049-7d6f-4a3a-a046-1501fc9c5399" providerId="ADAL" clId="{EC1B2F8E-301F-45F6-99DF-85B9CF684401}" dt="2023-10-01T18:03:06.080" v="2616" actId="478"/>
          <ac:spMkLst>
            <pc:docMk/>
            <pc:sldMk cId="621318770" sldId="266"/>
            <ac:spMk id="40" creationId="{73035690-C0D5-50E8-C86A-41C650D16B1C}"/>
          </ac:spMkLst>
        </pc:spChg>
        <pc:spChg chg="add del mod">
          <ac:chgData name="Emerson Melo" userId="da333049-7d6f-4a3a-a046-1501fc9c5399" providerId="ADAL" clId="{EC1B2F8E-301F-45F6-99DF-85B9CF684401}" dt="2023-10-01T18:03:21.110" v="2619"/>
          <ac:spMkLst>
            <pc:docMk/>
            <pc:sldMk cId="621318770" sldId="266"/>
            <ac:spMk id="41" creationId="{B0A40DA9-9B0D-633C-91D7-213B608CAFD5}"/>
          </ac:spMkLst>
        </pc:spChg>
        <pc:spChg chg="add del mod">
          <ac:chgData name="Emerson Melo" userId="da333049-7d6f-4a3a-a046-1501fc9c5399" providerId="ADAL" clId="{EC1B2F8E-301F-45F6-99DF-85B9CF684401}" dt="2023-10-01T18:03:21.110" v="2619"/>
          <ac:spMkLst>
            <pc:docMk/>
            <pc:sldMk cId="621318770" sldId="266"/>
            <ac:spMk id="42" creationId="{668A7A52-2623-A53C-F096-CDD362720CFD}"/>
          </ac:spMkLst>
        </pc:spChg>
        <pc:spChg chg="add del mod">
          <ac:chgData name="Emerson Melo" userId="da333049-7d6f-4a3a-a046-1501fc9c5399" providerId="ADAL" clId="{EC1B2F8E-301F-45F6-99DF-85B9CF684401}" dt="2023-10-01T18:03:21.110" v="2619"/>
          <ac:spMkLst>
            <pc:docMk/>
            <pc:sldMk cId="621318770" sldId="266"/>
            <ac:spMk id="43" creationId="{4F6CED87-1D4B-F747-B162-70021F12558F}"/>
          </ac:spMkLst>
        </pc:spChg>
        <pc:spChg chg="add mod">
          <ac:chgData name="Emerson Melo" userId="da333049-7d6f-4a3a-a046-1501fc9c5399" providerId="ADAL" clId="{EC1B2F8E-301F-45F6-99DF-85B9CF684401}" dt="2023-10-01T18:11:22.428" v="2682" actId="1076"/>
          <ac:spMkLst>
            <pc:docMk/>
            <pc:sldMk cId="621318770" sldId="266"/>
            <ac:spMk id="44" creationId="{BFD933FD-2CF2-48CE-2274-D128458AAE71}"/>
          </ac:spMkLst>
        </pc:spChg>
        <pc:spChg chg="add mod">
          <ac:chgData name="Emerson Melo" userId="da333049-7d6f-4a3a-a046-1501fc9c5399" providerId="ADAL" clId="{EC1B2F8E-301F-45F6-99DF-85B9CF684401}" dt="2023-10-01T18:11:22.428" v="2682" actId="1076"/>
          <ac:spMkLst>
            <pc:docMk/>
            <pc:sldMk cId="621318770" sldId="266"/>
            <ac:spMk id="45" creationId="{13187841-9E6B-EE3B-44A9-74A354211E6B}"/>
          </ac:spMkLst>
        </pc:spChg>
        <pc:spChg chg="add mod">
          <ac:chgData name="Emerson Melo" userId="da333049-7d6f-4a3a-a046-1501fc9c5399" providerId="ADAL" clId="{EC1B2F8E-301F-45F6-99DF-85B9CF684401}" dt="2023-10-01T18:11:22.428" v="2682" actId="1076"/>
          <ac:spMkLst>
            <pc:docMk/>
            <pc:sldMk cId="621318770" sldId="266"/>
            <ac:spMk id="46" creationId="{16A0875F-D727-1C4A-86BE-EAA5C5EA30D9}"/>
          </ac:spMkLst>
        </pc:spChg>
        <pc:spChg chg="add mod">
          <ac:chgData name="Emerson Melo" userId="da333049-7d6f-4a3a-a046-1501fc9c5399" providerId="ADAL" clId="{EC1B2F8E-301F-45F6-99DF-85B9CF684401}" dt="2023-10-01T18:11:22.428" v="2682" actId="1076"/>
          <ac:spMkLst>
            <pc:docMk/>
            <pc:sldMk cId="621318770" sldId="266"/>
            <ac:spMk id="47" creationId="{45E6F146-8E69-3F4C-6FD9-C4F4BB174A99}"/>
          </ac:spMkLst>
        </pc:spChg>
        <pc:spChg chg="add mod">
          <ac:chgData name="Emerson Melo" userId="da333049-7d6f-4a3a-a046-1501fc9c5399" providerId="ADAL" clId="{EC1B2F8E-301F-45F6-99DF-85B9CF684401}" dt="2023-10-01T18:11:22.428" v="2682" actId="1076"/>
          <ac:spMkLst>
            <pc:docMk/>
            <pc:sldMk cId="621318770" sldId="266"/>
            <ac:spMk id="48" creationId="{7D2449C9-51B5-DCA1-A3F7-0849B55385E0}"/>
          </ac:spMkLst>
        </pc:spChg>
        <pc:spChg chg="del">
          <ac:chgData name="Emerson Melo" userId="da333049-7d6f-4a3a-a046-1501fc9c5399" providerId="ADAL" clId="{EC1B2F8E-301F-45F6-99DF-85B9CF684401}" dt="2023-10-01T16:50:15.211" v="2394" actId="478"/>
          <ac:spMkLst>
            <pc:docMk/>
            <pc:sldMk cId="621318770" sldId="266"/>
            <ac:spMk id="50" creationId="{2FDA0221-109E-E76A-6826-FFAA0C67A836}"/>
          </ac:spMkLst>
        </pc:spChg>
        <pc:spChg chg="del">
          <ac:chgData name="Emerson Melo" userId="da333049-7d6f-4a3a-a046-1501fc9c5399" providerId="ADAL" clId="{EC1B2F8E-301F-45F6-99DF-85B9CF684401}" dt="2023-10-01T16:50:15.211" v="2394" actId="478"/>
          <ac:spMkLst>
            <pc:docMk/>
            <pc:sldMk cId="621318770" sldId="266"/>
            <ac:spMk id="52" creationId="{E2EB7718-CBE2-1A01-9F67-93B98334F3F0}"/>
          </ac:spMkLst>
        </pc:spChg>
        <pc:spChg chg="del">
          <ac:chgData name="Emerson Melo" userId="da333049-7d6f-4a3a-a046-1501fc9c5399" providerId="ADAL" clId="{EC1B2F8E-301F-45F6-99DF-85B9CF684401}" dt="2023-10-01T16:50:15.211" v="2394" actId="478"/>
          <ac:spMkLst>
            <pc:docMk/>
            <pc:sldMk cId="621318770" sldId="266"/>
            <ac:spMk id="2061" creationId="{E1DCFE58-F02E-6EDB-A911-5DBAFA5A7333}"/>
          </ac:spMkLst>
        </pc:spChg>
        <pc:spChg chg="del">
          <ac:chgData name="Emerson Melo" userId="da333049-7d6f-4a3a-a046-1501fc9c5399" providerId="ADAL" clId="{EC1B2F8E-301F-45F6-99DF-85B9CF684401}" dt="2023-10-01T16:50:15.211" v="2394" actId="478"/>
          <ac:spMkLst>
            <pc:docMk/>
            <pc:sldMk cId="621318770" sldId="266"/>
            <ac:spMk id="2062" creationId="{7667BFB6-F355-E336-58AC-5B185D9FF244}"/>
          </ac:spMkLst>
        </pc:spChg>
        <pc:spChg chg="del">
          <ac:chgData name="Emerson Melo" userId="da333049-7d6f-4a3a-a046-1501fc9c5399" providerId="ADAL" clId="{EC1B2F8E-301F-45F6-99DF-85B9CF684401}" dt="2023-10-01T16:50:15.211" v="2394" actId="478"/>
          <ac:spMkLst>
            <pc:docMk/>
            <pc:sldMk cId="621318770" sldId="266"/>
            <ac:spMk id="2064" creationId="{3C13D5F9-5E71-2BAA-1F13-248973AD0239}"/>
          </ac:spMkLst>
        </pc:spChg>
        <pc:spChg chg="del">
          <ac:chgData name="Emerson Melo" userId="da333049-7d6f-4a3a-a046-1501fc9c5399" providerId="ADAL" clId="{EC1B2F8E-301F-45F6-99DF-85B9CF684401}" dt="2023-10-01T16:50:15.211" v="2394" actId="478"/>
          <ac:spMkLst>
            <pc:docMk/>
            <pc:sldMk cId="621318770" sldId="266"/>
            <ac:spMk id="2065" creationId="{D5CD4E6B-0B04-8FAC-BA06-5854AA43D79E}"/>
          </ac:spMkLst>
        </pc:spChg>
        <pc:spChg chg="del">
          <ac:chgData name="Emerson Melo" userId="da333049-7d6f-4a3a-a046-1501fc9c5399" providerId="ADAL" clId="{EC1B2F8E-301F-45F6-99DF-85B9CF684401}" dt="2023-10-01T16:50:15.211" v="2394" actId="478"/>
          <ac:spMkLst>
            <pc:docMk/>
            <pc:sldMk cId="621318770" sldId="266"/>
            <ac:spMk id="2066" creationId="{044E977B-A01A-FD2C-5B2D-25563D5EE819}"/>
          </ac:spMkLst>
        </pc:spChg>
        <pc:spChg chg="del">
          <ac:chgData name="Emerson Melo" userId="da333049-7d6f-4a3a-a046-1501fc9c5399" providerId="ADAL" clId="{EC1B2F8E-301F-45F6-99DF-85B9CF684401}" dt="2023-10-01T16:50:15.211" v="2394" actId="478"/>
          <ac:spMkLst>
            <pc:docMk/>
            <pc:sldMk cId="621318770" sldId="266"/>
            <ac:spMk id="2067" creationId="{F0068025-E963-390E-296B-CD729D783911}"/>
          </ac:spMkLst>
        </pc:spChg>
        <pc:spChg chg="del">
          <ac:chgData name="Emerson Melo" userId="da333049-7d6f-4a3a-a046-1501fc9c5399" providerId="ADAL" clId="{EC1B2F8E-301F-45F6-99DF-85B9CF684401}" dt="2023-10-01T16:50:15.211" v="2394" actId="478"/>
          <ac:spMkLst>
            <pc:docMk/>
            <pc:sldMk cId="621318770" sldId="266"/>
            <ac:spMk id="2088" creationId="{C678EA33-1765-070D-505B-FAD0C986D99D}"/>
          </ac:spMkLst>
        </pc:spChg>
        <pc:spChg chg="del">
          <ac:chgData name="Emerson Melo" userId="da333049-7d6f-4a3a-a046-1501fc9c5399" providerId="ADAL" clId="{EC1B2F8E-301F-45F6-99DF-85B9CF684401}" dt="2023-10-01T16:50:15.211" v="2394" actId="478"/>
          <ac:spMkLst>
            <pc:docMk/>
            <pc:sldMk cId="621318770" sldId="266"/>
            <ac:spMk id="2089" creationId="{E5938FEB-7D65-C9AE-DC05-9B354414B155}"/>
          </ac:spMkLst>
        </pc:spChg>
        <pc:spChg chg="del">
          <ac:chgData name="Emerson Melo" userId="da333049-7d6f-4a3a-a046-1501fc9c5399" providerId="ADAL" clId="{EC1B2F8E-301F-45F6-99DF-85B9CF684401}" dt="2023-10-01T16:50:15.211" v="2394" actId="478"/>
          <ac:spMkLst>
            <pc:docMk/>
            <pc:sldMk cId="621318770" sldId="266"/>
            <ac:spMk id="2090" creationId="{9543BD66-C384-22E1-0887-38D32108BFD0}"/>
          </ac:spMkLst>
        </pc:spChg>
        <pc:spChg chg="del">
          <ac:chgData name="Emerson Melo" userId="da333049-7d6f-4a3a-a046-1501fc9c5399" providerId="ADAL" clId="{EC1B2F8E-301F-45F6-99DF-85B9CF684401}" dt="2023-10-01T16:50:15.211" v="2394" actId="478"/>
          <ac:spMkLst>
            <pc:docMk/>
            <pc:sldMk cId="621318770" sldId="266"/>
            <ac:spMk id="2091" creationId="{791137E2-D02F-B88A-51D2-8AE678E0C2A7}"/>
          </ac:spMkLst>
        </pc:spChg>
        <pc:spChg chg="del">
          <ac:chgData name="Emerson Melo" userId="da333049-7d6f-4a3a-a046-1501fc9c5399" providerId="ADAL" clId="{EC1B2F8E-301F-45F6-99DF-85B9CF684401}" dt="2023-10-01T16:50:15.211" v="2394" actId="478"/>
          <ac:spMkLst>
            <pc:docMk/>
            <pc:sldMk cId="621318770" sldId="266"/>
            <ac:spMk id="2092" creationId="{5DFD742A-21D2-E27C-CEF7-4E944227DE90}"/>
          </ac:spMkLst>
        </pc:spChg>
        <pc:spChg chg="del">
          <ac:chgData name="Emerson Melo" userId="da333049-7d6f-4a3a-a046-1501fc9c5399" providerId="ADAL" clId="{EC1B2F8E-301F-45F6-99DF-85B9CF684401}" dt="2023-10-01T16:50:21.412" v="2395" actId="478"/>
          <ac:spMkLst>
            <pc:docMk/>
            <pc:sldMk cId="621318770" sldId="266"/>
            <ac:spMk id="2093" creationId="{D4C739B8-1129-7ACF-0C06-1971D038C228}"/>
          </ac:spMkLst>
        </pc:spChg>
        <pc:spChg chg="del">
          <ac:chgData name="Emerson Melo" userId="da333049-7d6f-4a3a-a046-1501fc9c5399" providerId="ADAL" clId="{EC1B2F8E-301F-45F6-99DF-85B9CF684401}" dt="2023-10-01T16:50:15.211" v="2394" actId="478"/>
          <ac:spMkLst>
            <pc:docMk/>
            <pc:sldMk cId="621318770" sldId="266"/>
            <ac:spMk id="2094" creationId="{97CB5EA8-BCC2-BD26-373E-46ED12D574CF}"/>
          </ac:spMkLst>
        </pc:spChg>
        <pc:spChg chg="del">
          <ac:chgData name="Emerson Melo" userId="da333049-7d6f-4a3a-a046-1501fc9c5399" providerId="ADAL" clId="{EC1B2F8E-301F-45F6-99DF-85B9CF684401}" dt="2023-10-01T16:50:15.211" v="2394" actId="478"/>
          <ac:spMkLst>
            <pc:docMk/>
            <pc:sldMk cId="621318770" sldId="266"/>
            <ac:spMk id="2095" creationId="{4329C9EB-45C8-BD30-CED4-3159434B1FFB}"/>
          </ac:spMkLst>
        </pc:spChg>
        <pc:spChg chg="del">
          <ac:chgData name="Emerson Melo" userId="da333049-7d6f-4a3a-a046-1501fc9c5399" providerId="ADAL" clId="{EC1B2F8E-301F-45F6-99DF-85B9CF684401}" dt="2023-10-01T16:50:15.211" v="2394" actId="478"/>
          <ac:spMkLst>
            <pc:docMk/>
            <pc:sldMk cId="621318770" sldId="266"/>
            <ac:spMk id="2096" creationId="{B425ADB5-8960-CA93-5FA2-3164EA2390D7}"/>
          </ac:spMkLst>
        </pc:spChg>
        <pc:spChg chg="del">
          <ac:chgData name="Emerson Melo" userId="da333049-7d6f-4a3a-a046-1501fc9c5399" providerId="ADAL" clId="{EC1B2F8E-301F-45F6-99DF-85B9CF684401}" dt="2023-10-01T16:50:15.211" v="2394" actId="478"/>
          <ac:spMkLst>
            <pc:docMk/>
            <pc:sldMk cId="621318770" sldId="266"/>
            <ac:spMk id="2097" creationId="{9D876AF1-4E5D-A029-EF2F-636CFAF730AD}"/>
          </ac:spMkLst>
        </pc:spChg>
        <pc:spChg chg="del">
          <ac:chgData name="Emerson Melo" userId="da333049-7d6f-4a3a-a046-1501fc9c5399" providerId="ADAL" clId="{EC1B2F8E-301F-45F6-99DF-85B9CF684401}" dt="2023-10-01T16:50:15.211" v="2394" actId="478"/>
          <ac:spMkLst>
            <pc:docMk/>
            <pc:sldMk cId="621318770" sldId="266"/>
            <ac:spMk id="2099" creationId="{0399C6F2-B5EC-B07D-24F6-D1D24E8C295B}"/>
          </ac:spMkLst>
        </pc:spChg>
        <pc:grpChg chg="add del mod">
          <ac:chgData name="Emerson Melo" userId="da333049-7d6f-4a3a-a046-1501fc9c5399" providerId="ADAL" clId="{EC1B2F8E-301F-45F6-99DF-85B9CF684401}" dt="2023-10-01T16:56:27.540" v="2451" actId="165"/>
          <ac:grpSpMkLst>
            <pc:docMk/>
            <pc:sldMk cId="621318770" sldId="266"/>
            <ac:grpSpMk id="23" creationId="{9E935AEF-3828-33A6-1E80-039A70777EFC}"/>
          </ac:grpSpMkLst>
        </pc:grpChg>
        <pc:graphicFrameChg chg="del">
          <ac:chgData name="Emerson Melo" userId="da333049-7d6f-4a3a-a046-1501fc9c5399" providerId="ADAL" clId="{EC1B2F8E-301F-45F6-99DF-85B9CF684401}" dt="2023-10-01T16:50:15.211" v="2394" actId="478"/>
          <ac:graphicFrameMkLst>
            <pc:docMk/>
            <pc:sldMk cId="621318770" sldId="266"/>
            <ac:graphicFrameMk id="2075" creationId="{66E3B24C-1840-0896-3C4E-04B8A2D5DA3F}"/>
          </ac:graphicFrameMkLst>
        </pc:graphicFrameChg>
        <pc:graphicFrameChg chg="del">
          <ac:chgData name="Emerson Melo" userId="da333049-7d6f-4a3a-a046-1501fc9c5399" providerId="ADAL" clId="{EC1B2F8E-301F-45F6-99DF-85B9CF684401}" dt="2023-10-01T16:50:15.211" v="2394" actId="478"/>
          <ac:graphicFrameMkLst>
            <pc:docMk/>
            <pc:sldMk cId="621318770" sldId="266"/>
            <ac:graphicFrameMk id="2076" creationId="{5ABD9320-B17E-F207-3E02-DFF717A2523B}"/>
          </ac:graphicFrameMkLst>
        </pc:graphicFrameChg>
        <pc:graphicFrameChg chg="del">
          <ac:chgData name="Emerson Melo" userId="da333049-7d6f-4a3a-a046-1501fc9c5399" providerId="ADAL" clId="{EC1B2F8E-301F-45F6-99DF-85B9CF684401}" dt="2023-10-01T16:50:15.211" v="2394" actId="478"/>
          <ac:graphicFrameMkLst>
            <pc:docMk/>
            <pc:sldMk cId="621318770" sldId="266"/>
            <ac:graphicFrameMk id="2080" creationId="{DE709FEB-A6DD-F078-5459-3A9BC4021DB6}"/>
          </ac:graphicFrameMkLst>
        </pc:graphicFrameChg>
        <pc:picChg chg="add del mod">
          <ac:chgData name="Emerson Melo" userId="da333049-7d6f-4a3a-a046-1501fc9c5399" providerId="ADAL" clId="{EC1B2F8E-301F-45F6-99DF-85B9CF684401}" dt="2023-10-01T16:55:37.961" v="2441" actId="478"/>
          <ac:picMkLst>
            <pc:docMk/>
            <pc:sldMk cId="621318770" sldId="266"/>
            <ac:picMk id="7" creationId="{2DD67F02-2D41-26D9-7BD6-36378DD98838}"/>
          </ac:picMkLst>
        </pc:picChg>
        <pc:picChg chg="add del mod">
          <ac:chgData name="Emerson Melo" userId="da333049-7d6f-4a3a-a046-1501fc9c5399" providerId="ADAL" clId="{EC1B2F8E-301F-45F6-99DF-85B9CF684401}" dt="2023-10-01T16:53:59.980" v="2427"/>
          <ac:picMkLst>
            <pc:docMk/>
            <pc:sldMk cId="621318770" sldId="266"/>
            <ac:picMk id="15" creationId="{138CEF4A-4E42-E595-3520-44BE2017C8AD}"/>
          </ac:picMkLst>
        </pc:picChg>
        <pc:cxnChg chg="del">
          <ac:chgData name="Emerson Melo" userId="da333049-7d6f-4a3a-a046-1501fc9c5399" providerId="ADAL" clId="{EC1B2F8E-301F-45F6-99DF-85B9CF684401}" dt="2023-10-01T16:50:15.211" v="2394" actId="478"/>
          <ac:cxnSpMkLst>
            <pc:docMk/>
            <pc:sldMk cId="621318770" sldId="266"/>
            <ac:cxnSpMk id="11" creationId="{C04DD085-74AE-15B5-40A3-1023F392F01F}"/>
          </ac:cxnSpMkLst>
        </pc:cxnChg>
        <pc:cxnChg chg="del">
          <ac:chgData name="Emerson Melo" userId="da333049-7d6f-4a3a-a046-1501fc9c5399" providerId="ADAL" clId="{EC1B2F8E-301F-45F6-99DF-85B9CF684401}" dt="2023-10-01T16:50:15.211" v="2394" actId="478"/>
          <ac:cxnSpMkLst>
            <pc:docMk/>
            <pc:sldMk cId="621318770" sldId="266"/>
            <ac:cxnSpMk id="13" creationId="{F5A17D8B-DB8B-B1E3-DDE4-1E097687B6C0}"/>
          </ac:cxnSpMkLst>
        </pc:cxnChg>
        <pc:cxnChg chg="del">
          <ac:chgData name="Emerson Melo" userId="da333049-7d6f-4a3a-a046-1501fc9c5399" providerId="ADAL" clId="{EC1B2F8E-301F-45F6-99DF-85B9CF684401}" dt="2023-10-01T16:50:15.211" v="2394" actId="478"/>
          <ac:cxnSpMkLst>
            <pc:docMk/>
            <pc:sldMk cId="621318770" sldId="266"/>
            <ac:cxnSpMk id="17" creationId="{8E1C7EFA-3C91-6492-BC64-E953D5D96382}"/>
          </ac:cxnSpMkLst>
        </pc:cxnChg>
        <pc:cxnChg chg="del">
          <ac:chgData name="Emerson Melo" userId="da333049-7d6f-4a3a-a046-1501fc9c5399" providerId="ADAL" clId="{EC1B2F8E-301F-45F6-99DF-85B9CF684401}" dt="2023-10-01T16:50:15.211" v="2394" actId="478"/>
          <ac:cxnSpMkLst>
            <pc:docMk/>
            <pc:sldMk cId="621318770" sldId="266"/>
            <ac:cxnSpMk id="21" creationId="{5170E09C-3E88-37B3-07EA-CB63BAC06B0B}"/>
          </ac:cxnSpMkLst>
        </pc:cxnChg>
        <pc:cxnChg chg="del">
          <ac:chgData name="Emerson Melo" userId="da333049-7d6f-4a3a-a046-1501fc9c5399" providerId="ADAL" clId="{EC1B2F8E-301F-45F6-99DF-85B9CF684401}" dt="2023-10-01T16:50:15.211" v="2394" actId="478"/>
          <ac:cxnSpMkLst>
            <pc:docMk/>
            <pc:sldMk cId="621318770" sldId="266"/>
            <ac:cxnSpMk id="33" creationId="{924E6257-08F2-B640-F1FC-DA3798A70B5E}"/>
          </ac:cxnSpMkLst>
        </pc:cxnChg>
        <pc:cxnChg chg="del">
          <ac:chgData name="Emerson Melo" userId="da333049-7d6f-4a3a-a046-1501fc9c5399" providerId="ADAL" clId="{EC1B2F8E-301F-45F6-99DF-85B9CF684401}" dt="2023-10-01T16:50:15.211" v="2394" actId="478"/>
          <ac:cxnSpMkLst>
            <pc:docMk/>
            <pc:sldMk cId="621318770" sldId="266"/>
            <ac:cxnSpMk id="35" creationId="{A5223BAF-57E5-21C7-B856-9845E781CA08}"/>
          </ac:cxnSpMkLst>
        </pc:cxnChg>
      </pc:sldChg>
      <pc:sldChg chg="add del">
        <pc:chgData name="Emerson Melo" userId="da333049-7d6f-4a3a-a046-1501fc9c5399" providerId="ADAL" clId="{EC1B2F8E-301F-45F6-99DF-85B9CF684401}" dt="2023-10-01T16:49:55.515" v="2392" actId="47"/>
        <pc:sldMkLst>
          <pc:docMk/>
          <pc:sldMk cId="2438438671" sldId="266"/>
        </pc:sldMkLst>
      </pc:sldChg>
      <pc:sldChg chg="addSp delSp modSp add del mod">
        <pc:chgData name="Emerson Melo" userId="da333049-7d6f-4a3a-a046-1501fc9c5399" providerId="ADAL" clId="{EC1B2F8E-301F-45F6-99DF-85B9CF684401}" dt="2023-10-01T19:13:57.465" v="2862" actId="47"/>
        <pc:sldMkLst>
          <pc:docMk/>
          <pc:sldMk cId="1192941894" sldId="267"/>
        </pc:sldMkLst>
        <pc:spChg chg="del">
          <ac:chgData name="Emerson Melo" userId="da333049-7d6f-4a3a-a046-1501fc9c5399" providerId="ADAL" clId="{EC1B2F8E-301F-45F6-99DF-85B9CF684401}" dt="2023-10-01T18:32:38.855" v="2683" actId="478"/>
          <ac:spMkLst>
            <pc:docMk/>
            <pc:sldMk cId="1192941894" sldId="267"/>
            <ac:spMk id="2" creationId="{E68100B6-4821-19C0-27ED-4F9C0C05CDF7}"/>
          </ac:spMkLst>
        </pc:spChg>
        <pc:spChg chg="del">
          <ac:chgData name="Emerson Melo" userId="da333049-7d6f-4a3a-a046-1501fc9c5399" providerId="ADAL" clId="{EC1B2F8E-301F-45F6-99DF-85B9CF684401}" dt="2023-10-01T18:32:38.855" v="2683" actId="478"/>
          <ac:spMkLst>
            <pc:docMk/>
            <pc:sldMk cId="1192941894" sldId="267"/>
            <ac:spMk id="4" creationId="{C50B9B1B-8D6D-CBE4-D423-A03E495E1CD8}"/>
          </ac:spMkLst>
        </pc:spChg>
        <pc:spChg chg="del">
          <ac:chgData name="Emerson Melo" userId="da333049-7d6f-4a3a-a046-1501fc9c5399" providerId="ADAL" clId="{EC1B2F8E-301F-45F6-99DF-85B9CF684401}" dt="2023-10-01T18:32:38.855" v="2683" actId="478"/>
          <ac:spMkLst>
            <pc:docMk/>
            <pc:sldMk cId="1192941894" sldId="267"/>
            <ac:spMk id="5" creationId="{93392E5C-1154-577E-BA22-15FCD6650463}"/>
          </ac:spMkLst>
        </pc:spChg>
        <pc:spChg chg="del">
          <ac:chgData name="Emerson Melo" userId="da333049-7d6f-4a3a-a046-1501fc9c5399" providerId="ADAL" clId="{EC1B2F8E-301F-45F6-99DF-85B9CF684401}" dt="2023-10-01T18:32:38.855" v="2683" actId="478"/>
          <ac:spMkLst>
            <pc:docMk/>
            <pc:sldMk cId="1192941894" sldId="267"/>
            <ac:spMk id="6" creationId="{6B3F45E7-85EA-642D-C412-9ECC5AE5EFD8}"/>
          </ac:spMkLst>
        </pc:spChg>
        <pc:spChg chg="del">
          <ac:chgData name="Emerson Melo" userId="da333049-7d6f-4a3a-a046-1501fc9c5399" providerId="ADAL" clId="{EC1B2F8E-301F-45F6-99DF-85B9CF684401}" dt="2023-10-01T18:32:38.855" v="2683" actId="478"/>
          <ac:spMkLst>
            <pc:docMk/>
            <pc:sldMk cId="1192941894" sldId="267"/>
            <ac:spMk id="8" creationId="{BA854CDC-FEC1-F2D5-ABF1-9D0566FA9E24}"/>
          </ac:spMkLst>
        </pc:spChg>
        <pc:spChg chg="del">
          <ac:chgData name="Emerson Melo" userId="da333049-7d6f-4a3a-a046-1501fc9c5399" providerId="ADAL" clId="{EC1B2F8E-301F-45F6-99DF-85B9CF684401}" dt="2023-10-01T18:32:38.855" v="2683" actId="478"/>
          <ac:spMkLst>
            <pc:docMk/>
            <pc:sldMk cId="1192941894" sldId="267"/>
            <ac:spMk id="9" creationId="{19974AEA-98DC-D0A0-843A-59DBCD4BFFEF}"/>
          </ac:spMkLst>
        </pc:spChg>
        <pc:spChg chg="del">
          <ac:chgData name="Emerson Melo" userId="da333049-7d6f-4a3a-a046-1501fc9c5399" providerId="ADAL" clId="{EC1B2F8E-301F-45F6-99DF-85B9CF684401}" dt="2023-10-01T18:32:38.855" v="2683" actId="478"/>
          <ac:spMkLst>
            <pc:docMk/>
            <pc:sldMk cId="1192941894" sldId="267"/>
            <ac:spMk id="10" creationId="{38A4C149-F0D5-29AD-FC8D-81DAB348B28A}"/>
          </ac:spMkLst>
        </pc:spChg>
        <pc:spChg chg="add del mod">
          <ac:chgData name="Emerson Melo" userId="da333049-7d6f-4a3a-a046-1501fc9c5399" providerId="ADAL" clId="{EC1B2F8E-301F-45F6-99DF-85B9CF684401}" dt="2023-10-01T18:32:38.855" v="2683" actId="478"/>
          <ac:spMkLst>
            <pc:docMk/>
            <pc:sldMk cId="1192941894" sldId="267"/>
            <ac:spMk id="11" creationId="{3F767707-78E5-0857-D63D-A3C04D761D8E}"/>
          </ac:spMkLst>
        </pc:spChg>
        <pc:spChg chg="mod">
          <ac:chgData name="Emerson Melo" userId="da333049-7d6f-4a3a-a046-1501fc9c5399" providerId="ADAL" clId="{EC1B2F8E-301F-45F6-99DF-85B9CF684401}" dt="2023-10-01T18:35:38.015" v="2690" actId="1076"/>
          <ac:spMkLst>
            <pc:docMk/>
            <pc:sldMk cId="1192941894" sldId="267"/>
            <ac:spMk id="12" creationId="{120BDEDC-203E-28D2-54E6-980F61D6BA24}"/>
          </ac:spMkLst>
        </pc:spChg>
        <pc:spChg chg="add del mod">
          <ac:chgData name="Emerson Melo" userId="da333049-7d6f-4a3a-a046-1501fc9c5399" providerId="ADAL" clId="{EC1B2F8E-301F-45F6-99DF-85B9CF684401}" dt="2023-10-01T18:32:38.855" v="2683" actId="478"/>
          <ac:spMkLst>
            <pc:docMk/>
            <pc:sldMk cId="1192941894" sldId="267"/>
            <ac:spMk id="13" creationId="{576BBFFD-6862-B83C-7710-94990AC36400}"/>
          </ac:spMkLst>
        </pc:spChg>
        <pc:spChg chg="del">
          <ac:chgData name="Emerson Melo" userId="da333049-7d6f-4a3a-a046-1501fc9c5399" providerId="ADAL" clId="{EC1B2F8E-301F-45F6-99DF-85B9CF684401}" dt="2023-10-01T18:32:38.855" v="2683" actId="478"/>
          <ac:spMkLst>
            <pc:docMk/>
            <pc:sldMk cId="1192941894" sldId="267"/>
            <ac:spMk id="14" creationId="{2660CBEC-9319-80D5-7083-2B128C791D1D}"/>
          </ac:spMkLst>
        </pc:spChg>
        <pc:spChg chg="add mod">
          <ac:chgData name="Emerson Melo" userId="da333049-7d6f-4a3a-a046-1501fc9c5399" providerId="ADAL" clId="{EC1B2F8E-301F-45F6-99DF-85B9CF684401}" dt="2023-10-01T18:36:00.750" v="2693" actId="1076"/>
          <ac:spMkLst>
            <pc:docMk/>
            <pc:sldMk cId="1192941894" sldId="267"/>
            <ac:spMk id="15" creationId="{CDA6A0E9-5BB7-2CB3-58DC-7CDE15DE0FD3}"/>
          </ac:spMkLst>
        </pc:spChg>
        <pc:spChg chg="add mod">
          <ac:chgData name="Emerson Melo" userId="da333049-7d6f-4a3a-a046-1501fc9c5399" providerId="ADAL" clId="{EC1B2F8E-301F-45F6-99DF-85B9CF684401}" dt="2023-10-01T18:36:00.750" v="2693" actId="1076"/>
          <ac:spMkLst>
            <pc:docMk/>
            <pc:sldMk cId="1192941894" sldId="267"/>
            <ac:spMk id="16" creationId="{5CF6A3C9-CFC2-49E6-E100-9DCEFE7F3DBA}"/>
          </ac:spMkLst>
        </pc:spChg>
        <pc:spChg chg="add mod">
          <ac:chgData name="Emerson Melo" userId="da333049-7d6f-4a3a-a046-1501fc9c5399" providerId="ADAL" clId="{EC1B2F8E-301F-45F6-99DF-85B9CF684401}" dt="2023-10-01T18:36:00.750" v="2693" actId="1076"/>
          <ac:spMkLst>
            <pc:docMk/>
            <pc:sldMk cId="1192941894" sldId="267"/>
            <ac:spMk id="17" creationId="{169E4148-A494-A7CC-1998-3F69DC319F87}"/>
          </ac:spMkLst>
        </pc:spChg>
        <pc:spChg chg="add mod">
          <ac:chgData name="Emerson Melo" userId="da333049-7d6f-4a3a-a046-1501fc9c5399" providerId="ADAL" clId="{EC1B2F8E-301F-45F6-99DF-85B9CF684401}" dt="2023-10-01T18:36:00.750" v="2693" actId="1076"/>
          <ac:spMkLst>
            <pc:docMk/>
            <pc:sldMk cId="1192941894" sldId="267"/>
            <ac:spMk id="18" creationId="{C197C0A4-7872-F897-AACD-AFD8B7953A6C}"/>
          </ac:spMkLst>
        </pc:spChg>
        <pc:spChg chg="add mod">
          <ac:chgData name="Emerson Melo" userId="da333049-7d6f-4a3a-a046-1501fc9c5399" providerId="ADAL" clId="{EC1B2F8E-301F-45F6-99DF-85B9CF684401}" dt="2023-10-01T18:36:09.340" v="2695" actId="1076"/>
          <ac:spMkLst>
            <pc:docMk/>
            <pc:sldMk cId="1192941894" sldId="267"/>
            <ac:spMk id="19" creationId="{A21CC018-834D-D4BE-7A3E-08203AD66DAF}"/>
          </ac:spMkLst>
        </pc:spChg>
        <pc:spChg chg="add mod">
          <ac:chgData name="Emerson Melo" userId="da333049-7d6f-4a3a-a046-1501fc9c5399" providerId="ADAL" clId="{EC1B2F8E-301F-45F6-99DF-85B9CF684401}" dt="2023-10-01T18:36:09.340" v="2695" actId="1076"/>
          <ac:spMkLst>
            <pc:docMk/>
            <pc:sldMk cId="1192941894" sldId="267"/>
            <ac:spMk id="20" creationId="{4EC193B6-C0F4-1497-44EE-43CBB1CD6008}"/>
          </ac:spMkLst>
        </pc:spChg>
        <pc:spChg chg="add mod">
          <ac:chgData name="Emerson Melo" userId="da333049-7d6f-4a3a-a046-1501fc9c5399" providerId="ADAL" clId="{EC1B2F8E-301F-45F6-99DF-85B9CF684401}" dt="2023-10-01T18:36:09.340" v="2695" actId="1076"/>
          <ac:spMkLst>
            <pc:docMk/>
            <pc:sldMk cId="1192941894" sldId="267"/>
            <ac:spMk id="21" creationId="{38987E0B-2B30-8050-2E5D-8C0F14584954}"/>
          </ac:spMkLst>
        </pc:spChg>
        <pc:spChg chg="del">
          <ac:chgData name="Emerson Melo" userId="da333049-7d6f-4a3a-a046-1501fc9c5399" providerId="ADAL" clId="{EC1B2F8E-301F-45F6-99DF-85B9CF684401}" dt="2023-10-01T18:32:38.855" v="2683" actId="478"/>
          <ac:spMkLst>
            <pc:docMk/>
            <pc:sldMk cId="1192941894" sldId="267"/>
            <ac:spMk id="22" creationId="{1C3B33DA-388C-9BF8-58ED-A71F17D09F46}"/>
          </ac:spMkLst>
        </pc:spChg>
        <pc:spChg chg="del">
          <ac:chgData name="Emerson Melo" userId="da333049-7d6f-4a3a-a046-1501fc9c5399" providerId="ADAL" clId="{EC1B2F8E-301F-45F6-99DF-85B9CF684401}" dt="2023-10-01T18:32:38.855" v="2683" actId="478"/>
          <ac:spMkLst>
            <pc:docMk/>
            <pc:sldMk cId="1192941894" sldId="267"/>
            <ac:spMk id="27" creationId="{006D1D41-1B69-BE71-E1AC-D67067588E42}"/>
          </ac:spMkLst>
        </pc:spChg>
        <pc:spChg chg="add mod">
          <ac:chgData name="Emerson Melo" userId="da333049-7d6f-4a3a-a046-1501fc9c5399" providerId="ADAL" clId="{EC1B2F8E-301F-45F6-99DF-85B9CF684401}" dt="2023-10-01T18:36:09.340" v="2695" actId="1076"/>
          <ac:spMkLst>
            <pc:docMk/>
            <pc:sldMk cId="1192941894" sldId="267"/>
            <ac:spMk id="28" creationId="{13987184-2DD0-CFAF-73B0-2AC26E5CFD25}"/>
          </ac:spMkLst>
        </pc:spChg>
        <pc:spChg chg="add mod">
          <ac:chgData name="Emerson Melo" userId="da333049-7d6f-4a3a-a046-1501fc9c5399" providerId="ADAL" clId="{EC1B2F8E-301F-45F6-99DF-85B9CF684401}" dt="2023-10-01T18:36:26.640" v="2697" actId="1076"/>
          <ac:spMkLst>
            <pc:docMk/>
            <pc:sldMk cId="1192941894" sldId="267"/>
            <ac:spMk id="29" creationId="{3384DA40-B741-E2EA-6FF6-727399733A1B}"/>
          </ac:spMkLst>
        </pc:spChg>
        <pc:spChg chg="add mod">
          <ac:chgData name="Emerson Melo" userId="da333049-7d6f-4a3a-a046-1501fc9c5399" providerId="ADAL" clId="{EC1B2F8E-301F-45F6-99DF-85B9CF684401}" dt="2023-10-01T18:36:31.860" v="2698" actId="1076"/>
          <ac:spMkLst>
            <pc:docMk/>
            <pc:sldMk cId="1192941894" sldId="267"/>
            <ac:spMk id="30" creationId="{F28977C1-397E-7509-A65C-999BA8765BB0}"/>
          </ac:spMkLst>
        </pc:spChg>
        <pc:grpChg chg="del">
          <ac:chgData name="Emerson Melo" userId="da333049-7d6f-4a3a-a046-1501fc9c5399" providerId="ADAL" clId="{EC1B2F8E-301F-45F6-99DF-85B9CF684401}" dt="2023-10-01T18:32:38.855" v="2683" actId="478"/>
          <ac:grpSpMkLst>
            <pc:docMk/>
            <pc:sldMk cId="1192941894" sldId="267"/>
            <ac:grpSpMk id="23" creationId="{9E935AEF-3828-33A6-1E80-039A70777EFC}"/>
          </ac:grpSpMkLst>
        </pc:grpChg>
        <pc:picChg chg="mod">
          <ac:chgData name="Emerson Melo" userId="da333049-7d6f-4a3a-a046-1501fc9c5399" providerId="ADAL" clId="{EC1B2F8E-301F-45F6-99DF-85B9CF684401}" dt="2023-10-01T18:35:28.610" v="2689" actId="1076"/>
          <ac:picMkLst>
            <pc:docMk/>
            <pc:sldMk cId="1192941894" sldId="267"/>
            <ac:picMk id="7" creationId="{2DD67F02-2D41-26D9-7BD6-36378DD98838}"/>
          </ac:picMkLst>
        </pc:picChg>
      </pc:sldChg>
      <pc:sldChg chg="addSp modSp add mod modNotesTx">
        <pc:chgData name="Emerson Melo" userId="da333049-7d6f-4a3a-a046-1501fc9c5399" providerId="ADAL" clId="{EC1B2F8E-301F-45F6-99DF-85B9CF684401}" dt="2023-10-30T21:48:06.287" v="4003" actId="20577"/>
        <pc:sldMkLst>
          <pc:docMk/>
          <pc:sldMk cId="1844872369" sldId="268"/>
        </pc:sldMkLst>
        <pc:spChg chg="mod">
          <ac:chgData name="Emerson Melo" userId="da333049-7d6f-4a3a-a046-1501fc9c5399" providerId="ADAL" clId="{EC1B2F8E-301F-45F6-99DF-85B9CF684401}" dt="2023-10-01T19:37:19.929" v="3276"/>
          <ac:spMkLst>
            <pc:docMk/>
            <pc:sldMk cId="1844872369" sldId="268"/>
            <ac:spMk id="3" creationId="{512656B7-A09D-6223-4CD7-07F4DEDF6107}"/>
          </ac:spMkLst>
        </pc:spChg>
        <pc:spChg chg="mod">
          <ac:chgData name="Emerson Melo" userId="da333049-7d6f-4a3a-a046-1501fc9c5399" providerId="ADAL" clId="{EC1B2F8E-301F-45F6-99DF-85B9CF684401}" dt="2023-10-01T18:52:15.650" v="2747" actId="1076"/>
          <ac:spMkLst>
            <pc:docMk/>
            <pc:sldMk cId="1844872369" sldId="268"/>
            <ac:spMk id="4" creationId="{C50B9B1B-8D6D-CBE4-D423-A03E495E1CD8}"/>
          </ac:spMkLst>
        </pc:spChg>
        <pc:spChg chg="mod">
          <ac:chgData name="Emerson Melo" userId="da333049-7d6f-4a3a-a046-1501fc9c5399" providerId="ADAL" clId="{EC1B2F8E-301F-45F6-99DF-85B9CF684401}" dt="2023-10-01T18:51:01.751" v="2730" actId="1076"/>
          <ac:spMkLst>
            <pc:docMk/>
            <pc:sldMk cId="1844872369" sldId="268"/>
            <ac:spMk id="8" creationId="{BA854CDC-FEC1-F2D5-ABF1-9D0566FA9E24}"/>
          </ac:spMkLst>
        </pc:spChg>
        <pc:spChg chg="mod">
          <ac:chgData name="Emerson Melo" userId="da333049-7d6f-4a3a-a046-1501fc9c5399" providerId="ADAL" clId="{EC1B2F8E-301F-45F6-99DF-85B9CF684401}" dt="2023-10-01T18:51:01.751" v="2730" actId="1076"/>
          <ac:spMkLst>
            <pc:docMk/>
            <pc:sldMk cId="1844872369" sldId="268"/>
            <ac:spMk id="9" creationId="{19974AEA-98DC-D0A0-843A-59DBCD4BFFEF}"/>
          </ac:spMkLst>
        </pc:spChg>
        <pc:spChg chg="mod">
          <ac:chgData name="Emerson Melo" userId="da333049-7d6f-4a3a-a046-1501fc9c5399" providerId="ADAL" clId="{EC1B2F8E-301F-45F6-99DF-85B9CF684401}" dt="2023-10-01T18:52:24.858" v="2749" actId="1076"/>
          <ac:spMkLst>
            <pc:docMk/>
            <pc:sldMk cId="1844872369" sldId="268"/>
            <ac:spMk id="10" creationId="{38A4C149-F0D5-29AD-FC8D-81DAB348B28A}"/>
          </ac:spMkLst>
        </pc:spChg>
        <pc:spChg chg="mod">
          <ac:chgData name="Emerson Melo" userId="da333049-7d6f-4a3a-a046-1501fc9c5399" providerId="ADAL" clId="{EC1B2F8E-301F-45F6-99DF-85B9CF684401}" dt="2023-10-01T18:52:21.490" v="2748" actId="1076"/>
          <ac:spMkLst>
            <pc:docMk/>
            <pc:sldMk cId="1844872369" sldId="268"/>
            <ac:spMk id="14" creationId="{2660CBEC-9319-80D5-7083-2B128C791D1D}"/>
          </ac:spMkLst>
        </pc:spChg>
        <pc:spChg chg="mod">
          <ac:chgData name="Emerson Melo" userId="da333049-7d6f-4a3a-a046-1501fc9c5399" providerId="ADAL" clId="{EC1B2F8E-301F-45F6-99DF-85B9CF684401}" dt="2023-10-01T18:52:29.600" v="2750" actId="1076"/>
          <ac:spMkLst>
            <pc:docMk/>
            <pc:sldMk cId="1844872369" sldId="268"/>
            <ac:spMk id="22" creationId="{1C3B33DA-388C-9BF8-58ED-A71F17D09F46}"/>
          </ac:spMkLst>
        </pc:spChg>
        <pc:spChg chg="mod">
          <ac:chgData name="Emerson Melo" userId="da333049-7d6f-4a3a-a046-1501fc9c5399" providerId="ADAL" clId="{EC1B2F8E-301F-45F6-99DF-85B9CF684401}" dt="2023-10-01T18:51:01.751" v="2730" actId="1076"/>
          <ac:spMkLst>
            <pc:docMk/>
            <pc:sldMk cId="1844872369" sldId="268"/>
            <ac:spMk id="24" creationId="{92D42CE7-3467-F7C6-DDF9-0545D15EF3B7}"/>
          </ac:spMkLst>
        </pc:spChg>
        <pc:spChg chg="mod">
          <ac:chgData name="Emerson Melo" userId="da333049-7d6f-4a3a-a046-1501fc9c5399" providerId="ADAL" clId="{EC1B2F8E-301F-45F6-99DF-85B9CF684401}" dt="2023-10-01T18:51:01.751" v="2730" actId="1076"/>
          <ac:spMkLst>
            <pc:docMk/>
            <pc:sldMk cId="1844872369" sldId="268"/>
            <ac:spMk id="26" creationId="{3386673F-CD63-FE3C-414B-ACF5713F41C1}"/>
          </ac:spMkLst>
        </pc:spChg>
        <pc:spChg chg="mod">
          <ac:chgData name="Emerson Melo" userId="da333049-7d6f-4a3a-a046-1501fc9c5399" providerId="ADAL" clId="{EC1B2F8E-301F-45F6-99DF-85B9CF684401}" dt="2023-10-01T18:51:01.751" v="2730" actId="1076"/>
          <ac:spMkLst>
            <pc:docMk/>
            <pc:sldMk cId="1844872369" sldId="268"/>
            <ac:spMk id="27" creationId="{006D1D41-1B69-BE71-E1AC-D67067588E42}"/>
          </ac:spMkLst>
        </pc:spChg>
        <pc:spChg chg="mod">
          <ac:chgData name="Emerson Melo" userId="da333049-7d6f-4a3a-a046-1501fc9c5399" providerId="ADAL" clId="{EC1B2F8E-301F-45F6-99DF-85B9CF684401}" dt="2023-10-01T18:52:15.650" v="2747" actId="1076"/>
          <ac:spMkLst>
            <pc:docMk/>
            <pc:sldMk cId="1844872369" sldId="268"/>
            <ac:spMk id="28" creationId="{0189E97B-01BB-ACDB-7232-F09CE0A15D15}"/>
          </ac:spMkLst>
        </pc:spChg>
        <pc:spChg chg="mod">
          <ac:chgData name="Emerson Melo" userId="da333049-7d6f-4a3a-a046-1501fc9c5399" providerId="ADAL" clId="{EC1B2F8E-301F-45F6-99DF-85B9CF684401}" dt="2023-10-01T18:52:15.650" v="2747" actId="1076"/>
          <ac:spMkLst>
            <pc:docMk/>
            <pc:sldMk cId="1844872369" sldId="268"/>
            <ac:spMk id="29" creationId="{AAB928C2-80E1-BB09-6A7F-EDDC32AA3188}"/>
          </ac:spMkLst>
        </pc:spChg>
        <pc:spChg chg="mod">
          <ac:chgData name="Emerson Melo" userId="da333049-7d6f-4a3a-a046-1501fc9c5399" providerId="ADAL" clId="{EC1B2F8E-301F-45F6-99DF-85B9CF684401}" dt="2023-10-01T18:52:15.650" v="2747" actId="1076"/>
          <ac:spMkLst>
            <pc:docMk/>
            <pc:sldMk cId="1844872369" sldId="268"/>
            <ac:spMk id="30" creationId="{81EBA16E-177C-4F53-DFBD-656371062E00}"/>
          </ac:spMkLst>
        </pc:spChg>
        <pc:spChg chg="mod">
          <ac:chgData name="Emerson Melo" userId="da333049-7d6f-4a3a-a046-1501fc9c5399" providerId="ADAL" clId="{EC1B2F8E-301F-45F6-99DF-85B9CF684401}" dt="2023-10-01T18:51:01.751" v="2730" actId="1076"/>
          <ac:spMkLst>
            <pc:docMk/>
            <pc:sldMk cId="1844872369" sldId="268"/>
            <ac:spMk id="38" creationId="{C1325D8C-F314-DE4A-AED5-E51EDFA12A14}"/>
          </ac:spMkLst>
        </pc:spChg>
        <pc:spChg chg="mod">
          <ac:chgData name="Emerson Melo" userId="da333049-7d6f-4a3a-a046-1501fc9c5399" providerId="ADAL" clId="{EC1B2F8E-301F-45F6-99DF-85B9CF684401}" dt="2023-10-01T18:52:41.240" v="2753" actId="1076"/>
          <ac:spMkLst>
            <pc:docMk/>
            <pc:sldMk cId="1844872369" sldId="268"/>
            <ac:spMk id="39" creationId="{E64AA82C-ADCF-CCDB-1E73-30406A57524B}"/>
          </ac:spMkLst>
        </pc:spChg>
        <pc:spChg chg="mod">
          <ac:chgData name="Emerson Melo" userId="da333049-7d6f-4a3a-a046-1501fc9c5399" providerId="ADAL" clId="{EC1B2F8E-301F-45F6-99DF-85B9CF684401}" dt="2023-10-01T18:50:17.845" v="2723" actId="14100"/>
          <ac:spMkLst>
            <pc:docMk/>
            <pc:sldMk cId="1844872369" sldId="268"/>
            <ac:spMk id="44" creationId="{BFD933FD-2CF2-48CE-2274-D128458AAE71}"/>
          </ac:spMkLst>
        </pc:spChg>
        <pc:spChg chg="mod">
          <ac:chgData name="Emerson Melo" userId="da333049-7d6f-4a3a-a046-1501fc9c5399" providerId="ADAL" clId="{EC1B2F8E-301F-45F6-99DF-85B9CF684401}" dt="2023-10-01T18:50:00.650" v="2717" actId="1076"/>
          <ac:spMkLst>
            <pc:docMk/>
            <pc:sldMk cId="1844872369" sldId="268"/>
            <ac:spMk id="45" creationId="{13187841-9E6B-EE3B-44A9-74A354211E6B}"/>
          </ac:spMkLst>
        </pc:spChg>
        <pc:spChg chg="mod">
          <ac:chgData name="Emerson Melo" userId="da333049-7d6f-4a3a-a046-1501fc9c5399" providerId="ADAL" clId="{EC1B2F8E-301F-45F6-99DF-85B9CF684401}" dt="2023-10-01T18:50:32.324" v="2725" actId="1076"/>
          <ac:spMkLst>
            <pc:docMk/>
            <pc:sldMk cId="1844872369" sldId="268"/>
            <ac:spMk id="46" creationId="{16A0875F-D727-1C4A-86BE-EAA5C5EA30D9}"/>
          </ac:spMkLst>
        </pc:spChg>
        <pc:spChg chg="mod">
          <ac:chgData name="Emerson Melo" userId="da333049-7d6f-4a3a-a046-1501fc9c5399" providerId="ADAL" clId="{EC1B2F8E-301F-45F6-99DF-85B9CF684401}" dt="2023-10-01T18:50:24.612" v="2724" actId="1076"/>
          <ac:spMkLst>
            <pc:docMk/>
            <pc:sldMk cId="1844872369" sldId="268"/>
            <ac:spMk id="47" creationId="{45E6F146-8E69-3F4C-6FD9-C4F4BB174A99}"/>
          </ac:spMkLst>
        </pc:spChg>
        <pc:spChg chg="mod">
          <ac:chgData name="Emerson Melo" userId="da333049-7d6f-4a3a-a046-1501fc9c5399" providerId="ADAL" clId="{EC1B2F8E-301F-45F6-99DF-85B9CF684401}" dt="2023-10-01T18:52:50.442" v="2754" actId="1076"/>
          <ac:spMkLst>
            <pc:docMk/>
            <pc:sldMk cId="1844872369" sldId="268"/>
            <ac:spMk id="48" creationId="{7D2449C9-51B5-DCA1-A3F7-0849B55385E0}"/>
          </ac:spMkLst>
        </pc:spChg>
        <pc:picChg chg="add mod">
          <ac:chgData name="Emerson Melo" userId="da333049-7d6f-4a3a-a046-1501fc9c5399" providerId="ADAL" clId="{EC1B2F8E-301F-45F6-99DF-85B9CF684401}" dt="2023-10-01T18:52:24.858" v="2749" actId="1076"/>
          <ac:picMkLst>
            <pc:docMk/>
            <pc:sldMk cId="1844872369" sldId="268"/>
            <ac:picMk id="2" creationId="{8D1A4267-990F-438E-7FEF-0421E207B017}"/>
          </ac:picMkLst>
        </pc:picChg>
      </pc:sldChg>
      <pc:sldChg chg="modSp add del mod">
        <pc:chgData name="Emerson Melo" userId="da333049-7d6f-4a3a-a046-1501fc9c5399" providerId="ADAL" clId="{EC1B2F8E-301F-45F6-99DF-85B9CF684401}" dt="2023-10-01T21:16:23.439" v="3948" actId="47"/>
        <pc:sldMkLst>
          <pc:docMk/>
          <pc:sldMk cId="1594502124" sldId="269"/>
        </pc:sldMkLst>
        <pc:spChg chg="mod">
          <ac:chgData name="Emerson Melo" userId="da333049-7d6f-4a3a-a046-1501fc9c5399" providerId="ADAL" clId="{EC1B2F8E-301F-45F6-99DF-85B9CF684401}" dt="2023-10-01T19:37:28.598" v="3278"/>
          <ac:spMkLst>
            <pc:docMk/>
            <pc:sldMk cId="1594502124" sldId="269"/>
            <ac:spMk id="4" creationId="{4CFC488A-DBE6-934A-219E-59DE19D6F954}"/>
          </ac:spMkLst>
        </pc:spChg>
      </pc:sldChg>
      <pc:sldChg chg="modSp add del mod">
        <pc:chgData name="Emerson Melo" userId="da333049-7d6f-4a3a-a046-1501fc9c5399" providerId="ADAL" clId="{EC1B2F8E-301F-45F6-99DF-85B9CF684401}" dt="2023-10-01T19:14:01.930" v="2863" actId="47"/>
        <pc:sldMkLst>
          <pc:docMk/>
          <pc:sldMk cId="3642444682" sldId="269"/>
        </pc:sldMkLst>
        <pc:spChg chg="mod">
          <ac:chgData name="Emerson Melo" userId="da333049-7d6f-4a3a-a046-1501fc9c5399" providerId="ADAL" clId="{EC1B2F8E-301F-45F6-99DF-85B9CF684401}" dt="2023-10-01T18:59:17.810" v="2775" actId="1076"/>
          <ac:spMkLst>
            <pc:docMk/>
            <pc:sldMk cId="3642444682" sldId="269"/>
            <ac:spMk id="79" creationId="{B99B3F31-524C-5C63-9CA1-39DD010A12E2}"/>
          </ac:spMkLst>
        </pc:spChg>
        <pc:spChg chg="mod">
          <ac:chgData name="Emerson Melo" userId="da333049-7d6f-4a3a-a046-1501fc9c5399" providerId="ADAL" clId="{EC1B2F8E-301F-45F6-99DF-85B9CF684401}" dt="2023-10-01T18:59:23.409" v="2776" actId="1076"/>
          <ac:spMkLst>
            <pc:docMk/>
            <pc:sldMk cId="3642444682" sldId="269"/>
            <ac:spMk id="82" creationId="{EEBCF07E-E810-F910-98F3-D4C466A382BA}"/>
          </ac:spMkLst>
        </pc:spChg>
      </pc:sldChg>
      <pc:sldChg chg="addSp delSp modSp add mod modNotesTx">
        <pc:chgData name="Emerson Melo" userId="da333049-7d6f-4a3a-a046-1501fc9c5399" providerId="ADAL" clId="{EC1B2F8E-301F-45F6-99DF-85B9CF684401}" dt="2023-10-30T21:48:41.749" v="4013" actId="20577"/>
        <pc:sldMkLst>
          <pc:docMk/>
          <pc:sldMk cId="1541830841" sldId="270"/>
        </pc:sldMkLst>
        <pc:spChg chg="del">
          <ac:chgData name="Emerson Melo" userId="da333049-7d6f-4a3a-a046-1501fc9c5399" providerId="ADAL" clId="{EC1B2F8E-301F-45F6-99DF-85B9CF684401}" dt="2023-10-01T19:31:30.332" v="3137" actId="478"/>
          <ac:spMkLst>
            <pc:docMk/>
            <pc:sldMk cId="1541830841" sldId="270"/>
            <ac:spMk id="2" creationId="{794DEE2B-77B7-75EB-BE25-51FDEA79A9E8}"/>
          </ac:spMkLst>
        </pc:spChg>
        <pc:spChg chg="mod">
          <ac:chgData name="Emerson Melo" userId="da333049-7d6f-4a3a-a046-1501fc9c5399" providerId="ADAL" clId="{EC1B2F8E-301F-45F6-99DF-85B9CF684401}" dt="2023-10-01T19:37:35.269" v="3279"/>
          <ac:spMkLst>
            <pc:docMk/>
            <pc:sldMk cId="1541830841" sldId="270"/>
            <ac:spMk id="4" creationId="{4CFC488A-DBE6-934A-219E-59DE19D6F954}"/>
          </ac:spMkLst>
        </pc:spChg>
        <pc:spChg chg="mod">
          <ac:chgData name="Emerson Melo" userId="da333049-7d6f-4a3a-a046-1501fc9c5399" providerId="ADAL" clId="{EC1B2F8E-301F-45F6-99DF-85B9CF684401}" dt="2023-10-01T19:49:25.030" v="3329" actId="1076"/>
          <ac:spMkLst>
            <pc:docMk/>
            <pc:sldMk cId="1541830841" sldId="270"/>
            <ac:spMk id="5" creationId="{A54C7C25-8AEA-E575-5C53-AEDAC0427FFB}"/>
          </ac:spMkLst>
        </pc:spChg>
        <pc:spChg chg="del">
          <ac:chgData name="Emerson Melo" userId="da333049-7d6f-4a3a-a046-1501fc9c5399" providerId="ADAL" clId="{EC1B2F8E-301F-45F6-99DF-85B9CF684401}" dt="2023-10-01T19:31:30.332" v="3137" actId="478"/>
          <ac:spMkLst>
            <pc:docMk/>
            <pc:sldMk cId="1541830841" sldId="270"/>
            <ac:spMk id="6" creationId="{ECDBE184-3C66-6410-E62C-02146FB51840}"/>
          </ac:spMkLst>
        </pc:spChg>
        <pc:spChg chg="del">
          <ac:chgData name="Emerson Melo" userId="da333049-7d6f-4a3a-a046-1501fc9c5399" providerId="ADAL" clId="{EC1B2F8E-301F-45F6-99DF-85B9CF684401}" dt="2023-10-01T19:31:30.332" v="3137" actId="478"/>
          <ac:spMkLst>
            <pc:docMk/>
            <pc:sldMk cId="1541830841" sldId="270"/>
            <ac:spMk id="7" creationId="{C7216260-D921-8065-F562-20C658B094B7}"/>
          </ac:spMkLst>
        </pc:spChg>
        <pc:spChg chg="add mod">
          <ac:chgData name="Emerson Melo" userId="da333049-7d6f-4a3a-a046-1501fc9c5399" providerId="ADAL" clId="{EC1B2F8E-301F-45F6-99DF-85B9CF684401}" dt="2023-10-01T19:49:25.030" v="3329" actId="1076"/>
          <ac:spMkLst>
            <pc:docMk/>
            <pc:sldMk cId="1541830841" sldId="270"/>
            <ac:spMk id="8" creationId="{DE3AF9DC-66B0-5AF8-5925-370C4EA8F979}"/>
          </ac:spMkLst>
        </pc:spChg>
        <pc:spChg chg="del mod">
          <ac:chgData name="Emerson Melo" userId="da333049-7d6f-4a3a-a046-1501fc9c5399" providerId="ADAL" clId="{EC1B2F8E-301F-45F6-99DF-85B9CF684401}" dt="2023-10-01T19:49:13.940" v="3328" actId="478"/>
          <ac:spMkLst>
            <pc:docMk/>
            <pc:sldMk cId="1541830841" sldId="270"/>
            <ac:spMk id="11" creationId="{FC90EE74-5B3E-882D-65D4-A42BCD6A21C3}"/>
          </ac:spMkLst>
        </pc:spChg>
        <pc:spChg chg="del mod">
          <ac:chgData name="Emerson Melo" userId="da333049-7d6f-4a3a-a046-1501fc9c5399" providerId="ADAL" clId="{EC1B2F8E-301F-45F6-99DF-85B9CF684401}" dt="2023-10-01T19:24:00.900" v="2882" actId="478"/>
          <ac:spMkLst>
            <pc:docMk/>
            <pc:sldMk cId="1541830841" sldId="270"/>
            <ac:spMk id="12" creationId="{AEB14BCA-A504-D887-5A91-2AD638F947E1}"/>
          </ac:spMkLst>
        </pc:spChg>
        <pc:spChg chg="add mod">
          <ac:chgData name="Emerson Melo" userId="da333049-7d6f-4a3a-a046-1501fc9c5399" providerId="ADAL" clId="{EC1B2F8E-301F-45F6-99DF-85B9CF684401}" dt="2023-10-01T19:49:25.030" v="3329" actId="1076"/>
          <ac:spMkLst>
            <pc:docMk/>
            <pc:sldMk cId="1541830841" sldId="270"/>
            <ac:spMk id="14" creationId="{5D16A0FF-4DB8-A322-BFC7-18FDBBC74793}"/>
          </ac:spMkLst>
        </pc:spChg>
        <pc:spChg chg="add mod">
          <ac:chgData name="Emerson Melo" userId="da333049-7d6f-4a3a-a046-1501fc9c5399" providerId="ADAL" clId="{EC1B2F8E-301F-45F6-99DF-85B9CF684401}" dt="2023-10-01T19:49:25.030" v="3329" actId="1076"/>
          <ac:spMkLst>
            <pc:docMk/>
            <pc:sldMk cId="1541830841" sldId="270"/>
            <ac:spMk id="15" creationId="{DB7CA36F-AE4A-F233-C81D-0991BA53D46A}"/>
          </ac:spMkLst>
        </pc:spChg>
        <pc:spChg chg="add mod">
          <ac:chgData name="Emerson Melo" userId="da333049-7d6f-4a3a-a046-1501fc9c5399" providerId="ADAL" clId="{EC1B2F8E-301F-45F6-99DF-85B9CF684401}" dt="2023-10-01T19:49:25.030" v="3329" actId="1076"/>
          <ac:spMkLst>
            <pc:docMk/>
            <pc:sldMk cId="1541830841" sldId="270"/>
            <ac:spMk id="16" creationId="{98563A60-1BE1-D2BB-F9C9-8CF52DC300DA}"/>
          </ac:spMkLst>
        </pc:spChg>
        <pc:spChg chg="add mod">
          <ac:chgData name="Emerson Melo" userId="da333049-7d6f-4a3a-a046-1501fc9c5399" providerId="ADAL" clId="{EC1B2F8E-301F-45F6-99DF-85B9CF684401}" dt="2023-10-01T19:49:25.030" v="3329" actId="1076"/>
          <ac:spMkLst>
            <pc:docMk/>
            <pc:sldMk cId="1541830841" sldId="270"/>
            <ac:spMk id="17" creationId="{A340616A-24CB-3E64-17BE-A2ED089F08B4}"/>
          </ac:spMkLst>
        </pc:spChg>
        <pc:spChg chg="add mod">
          <ac:chgData name="Emerson Melo" userId="da333049-7d6f-4a3a-a046-1501fc9c5399" providerId="ADAL" clId="{EC1B2F8E-301F-45F6-99DF-85B9CF684401}" dt="2023-10-01T19:49:25.030" v="3329" actId="1076"/>
          <ac:spMkLst>
            <pc:docMk/>
            <pc:sldMk cId="1541830841" sldId="270"/>
            <ac:spMk id="18" creationId="{BBB4C027-82A1-AEBE-1FE9-0923F348F9C2}"/>
          </ac:spMkLst>
        </pc:spChg>
        <pc:spChg chg="add mod">
          <ac:chgData name="Emerson Melo" userId="da333049-7d6f-4a3a-a046-1501fc9c5399" providerId="ADAL" clId="{EC1B2F8E-301F-45F6-99DF-85B9CF684401}" dt="2023-10-01T19:49:25.030" v="3329" actId="1076"/>
          <ac:spMkLst>
            <pc:docMk/>
            <pc:sldMk cId="1541830841" sldId="270"/>
            <ac:spMk id="19" creationId="{9D5EFD97-2FCF-4788-D02C-EE99B6AA2E06}"/>
          </ac:spMkLst>
        </pc:spChg>
        <pc:spChg chg="add mod">
          <ac:chgData name="Emerson Melo" userId="da333049-7d6f-4a3a-a046-1501fc9c5399" providerId="ADAL" clId="{EC1B2F8E-301F-45F6-99DF-85B9CF684401}" dt="2023-10-01T19:49:25.030" v="3329" actId="1076"/>
          <ac:spMkLst>
            <pc:docMk/>
            <pc:sldMk cId="1541830841" sldId="270"/>
            <ac:spMk id="20" creationId="{33255894-DAC1-9510-4A71-C9763BED21AF}"/>
          </ac:spMkLst>
        </pc:spChg>
        <pc:spChg chg="add mod">
          <ac:chgData name="Emerson Melo" userId="da333049-7d6f-4a3a-a046-1501fc9c5399" providerId="ADAL" clId="{EC1B2F8E-301F-45F6-99DF-85B9CF684401}" dt="2023-10-01T19:49:30.304" v="3335" actId="1076"/>
          <ac:spMkLst>
            <pc:docMk/>
            <pc:sldMk cId="1541830841" sldId="270"/>
            <ac:spMk id="23" creationId="{B303A235-8732-6FE6-BFDC-3318637AFA6B}"/>
          </ac:spMkLst>
        </pc:spChg>
        <pc:spChg chg="del mod">
          <ac:chgData name="Emerson Melo" userId="da333049-7d6f-4a3a-a046-1501fc9c5399" providerId="ADAL" clId="{EC1B2F8E-301F-45F6-99DF-85B9CF684401}" dt="2023-10-01T19:24:58.279" v="2885" actId="478"/>
          <ac:spMkLst>
            <pc:docMk/>
            <pc:sldMk cId="1541830841" sldId="270"/>
            <ac:spMk id="79" creationId="{B99B3F31-524C-5C63-9CA1-39DD010A12E2}"/>
          </ac:spMkLst>
        </pc:spChg>
        <pc:spChg chg="del mod">
          <ac:chgData name="Emerson Melo" userId="da333049-7d6f-4a3a-a046-1501fc9c5399" providerId="ADAL" clId="{EC1B2F8E-301F-45F6-99DF-85B9CF684401}" dt="2023-10-01T19:24:58.279" v="2885" actId="478"/>
          <ac:spMkLst>
            <pc:docMk/>
            <pc:sldMk cId="1541830841" sldId="270"/>
            <ac:spMk id="82" creationId="{EEBCF07E-E810-F910-98F3-D4C466A382BA}"/>
          </ac:spMkLst>
        </pc:spChg>
        <pc:spChg chg="del">
          <ac:chgData name="Emerson Melo" userId="da333049-7d6f-4a3a-a046-1501fc9c5399" providerId="ADAL" clId="{EC1B2F8E-301F-45F6-99DF-85B9CF684401}" dt="2023-10-01T19:31:30.332" v="3137" actId="478"/>
          <ac:spMkLst>
            <pc:docMk/>
            <pc:sldMk cId="1541830841" sldId="270"/>
            <ac:spMk id="83" creationId="{50164D3B-DAEF-70A6-FF36-AA5066000635}"/>
          </ac:spMkLst>
        </pc:spChg>
        <pc:picChg chg="add del mod">
          <ac:chgData name="Emerson Melo" userId="da333049-7d6f-4a3a-a046-1501fc9c5399" providerId="ADAL" clId="{EC1B2F8E-301F-45F6-99DF-85B9CF684401}" dt="2023-10-01T19:31:26.587" v="3136" actId="478"/>
          <ac:picMkLst>
            <pc:docMk/>
            <pc:sldMk cId="1541830841" sldId="270"/>
            <ac:picMk id="10" creationId="{F445B472-B813-8D9C-EDAB-3B93056735FB}"/>
          </ac:picMkLst>
        </pc:picChg>
        <pc:picChg chg="add mod">
          <ac:chgData name="Emerson Melo" userId="da333049-7d6f-4a3a-a046-1501fc9c5399" providerId="ADAL" clId="{EC1B2F8E-301F-45F6-99DF-85B9CF684401}" dt="2023-10-01T19:49:30.304" v="3335" actId="1076"/>
          <ac:picMkLst>
            <pc:docMk/>
            <pc:sldMk cId="1541830841" sldId="270"/>
            <ac:picMk id="22" creationId="{0A71B4FF-B54C-A2D3-25F9-DC95809CE252}"/>
          </ac:picMkLst>
        </pc:picChg>
        <pc:picChg chg="del">
          <ac:chgData name="Emerson Melo" userId="da333049-7d6f-4a3a-a046-1501fc9c5399" providerId="ADAL" clId="{EC1B2F8E-301F-45F6-99DF-85B9CF684401}" dt="2023-10-01T19:23:56.449" v="2880" actId="478"/>
          <ac:picMkLst>
            <pc:docMk/>
            <pc:sldMk cId="1541830841" sldId="270"/>
            <ac:picMk id="55" creationId="{AB393780-ED69-11F7-FF25-DE006AE37443}"/>
          </ac:picMkLst>
        </pc:picChg>
        <pc:picChg chg="del">
          <ac:chgData name="Emerson Melo" userId="da333049-7d6f-4a3a-a046-1501fc9c5399" providerId="ADAL" clId="{EC1B2F8E-301F-45F6-99DF-85B9CF684401}" dt="2023-10-01T19:23:56.449" v="2880" actId="478"/>
          <ac:picMkLst>
            <pc:docMk/>
            <pc:sldMk cId="1541830841" sldId="270"/>
            <ac:picMk id="57" creationId="{237B9254-F3F7-D9F6-C999-529DA1DAB36E}"/>
          </ac:picMkLst>
        </pc:picChg>
      </pc:sldChg>
      <pc:sldChg chg="addSp delSp modSp add del mod">
        <pc:chgData name="Emerson Melo" userId="da333049-7d6f-4a3a-a046-1501fc9c5399" providerId="ADAL" clId="{EC1B2F8E-301F-45F6-99DF-85B9CF684401}" dt="2023-10-01T20:58:30.034" v="3525" actId="47"/>
        <pc:sldMkLst>
          <pc:docMk/>
          <pc:sldMk cId="2498169575" sldId="271"/>
        </pc:sldMkLst>
        <pc:spChg chg="add mod">
          <ac:chgData name="Emerson Melo" userId="da333049-7d6f-4a3a-a046-1501fc9c5399" providerId="ADAL" clId="{EC1B2F8E-301F-45F6-99DF-85B9CF684401}" dt="2023-10-01T20:08:07.109" v="3378" actId="1076"/>
          <ac:spMkLst>
            <pc:docMk/>
            <pc:sldMk cId="2498169575" sldId="271"/>
            <ac:spMk id="2" creationId="{0A5D3D70-2BAB-E734-F474-1F464BC4CF18}"/>
          </ac:spMkLst>
        </pc:spChg>
        <pc:spChg chg="add mod">
          <ac:chgData name="Emerson Melo" userId="da333049-7d6f-4a3a-a046-1501fc9c5399" providerId="ADAL" clId="{EC1B2F8E-301F-45F6-99DF-85B9CF684401}" dt="2023-10-01T20:04:31.774" v="3338"/>
          <ac:spMkLst>
            <pc:docMk/>
            <pc:sldMk cId="2498169575" sldId="271"/>
            <ac:spMk id="3" creationId="{6941BB36-23E5-67AB-D5DB-E7060BB8E57B}"/>
          </ac:spMkLst>
        </pc:spChg>
        <pc:spChg chg="del">
          <ac:chgData name="Emerson Melo" userId="da333049-7d6f-4a3a-a046-1501fc9c5399" providerId="ADAL" clId="{EC1B2F8E-301F-45F6-99DF-85B9CF684401}" dt="2023-10-01T20:04:09.934" v="3337" actId="478"/>
          <ac:spMkLst>
            <pc:docMk/>
            <pc:sldMk cId="2498169575" sldId="271"/>
            <ac:spMk id="5" creationId="{A54C7C25-8AEA-E575-5C53-AEDAC0427FFB}"/>
          </ac:spMkLst>
        </pc:spChg>
        <pc:spChg chg="add mod">
          <ac:chgData name="Emerson Melo" userId="da333049-7d6f-4a3a-a046-1501fc9c5399" providerId="ADAL" clId="{EC1B2F8E-301F-45F6-99DF-85B9CF684401}" dt="2023-10-01T20:04:31.774" v="3338"/>
          <ac:spMkLst>
            <pc:docMk/>
            <pc:sldMk cId="2498169575" sldId="271"/>
            <ac:spMk id="6" creationId="{B582BE58-51FB-CB3D-9088-47A9F05F0E17}"/>
          </ac:spMkLst>
        </pc:spChg>
        <pc:spChg chg="del">
          <ac:chgData name="Emerson Melo" userId="da333049-7d6f-4a3a-a046-1501fc9c5399" providerId="ADAL" clId="{EC1B2F8E-301F-45F6-99DF-85B9CF684401}" dt="2023-10-01T20:04:09.934" v="3337" actId="478"/>
          <ac:spMkLst>
            <pc:docMk/>
            <pc:sldMk cId="2498169575" sldId="271"/>
            <ac:spMk id="8" creationId="{DE3AF9DC-66B0-5AF8-5925-370C4EA8F979}"/>
          </ac:spMkLst>
        </pc:spChg>
        <pc:spChg chg="mod">
          <ac:chgData name="Emerson Melo" userId="da333049-7d6f-4a3a-a046-1501fc9c5399" providerId="ADAL" clId="{EC1B2F8E-301F-45F6-99DF-85B9CF684401}" dt="2023-10-01T20:04:31.774" v="3338"/>
          <ac:spMkLst>
            <pc:docMk/>
            <pc:sldMk cId="2498169575" sldId="271"/>
            <ac:spMk id="9" creationId="{8F1F1CB2-715B-3AD8-4E6F-D4295002BF9A}"/>
          </ac:spMkLst>
        </pc:spChg>
        <pc:spChg chg="mod">
          <ac:chgData name="Emerson Melo" userId="da333049-7d6f-4a3a-a046-1501fc9c5399" providerId="ADAL" clId="{EC1B2F8E-301F-45F6-99DF-85B9CF684401}" dt="2023-10-01T20:04:31.774" v="3338"/>
          <ac:spMkLst>
            <pc:docMk/>
            <pc:sldMk cId="2498169575" sldId="271"/>
            <ac:spMk id="10" creationId="{BECA5A39-F47C-A9A4-81CD-2FDFD42CE147}"/>
          </ac:spMkLst>
        </pc:spChg>
        <pc:spChg chg="mod">
          <ac:chgData name="Emerson Melo" userId="da333049-7d6f-4a3a-a046-1501fc9c5399" providerId="ADAL" clId="{EC1B2F8E-301F-45F6-99DF-85B9CF684401}" dt="2023-10-01T20:04:31.774" v="3338"/>
          <ac:spMkLst>
            <pc:docMk/>
            <pc:sldMk cId="2498169575" sldId="271"/>
            <ac:spMk id="11" creationId="{4B4B0DE7-A656-BBB5-CE13-E9A06D6B5C7D}"/>
          </ac:spMkLst>
        </pc:spChg>
        <pc:spChg chg="mod">
          <ac:chgData name="Emerson Melo" userId="da333049-7d6f-4a3a-a046-1501fc9c5399" providerId="ADAL" clId="{EC1B2F8E-301F-45F6-99DF-85B9CF684401}" dt="2023-10-01T20:07:01.494" v="3367" actId="20577"/>
          <ac:spMkLst>
            <pc:docMk/>
            <pc:sldMk cId="2498169575" sldId="271"/>
            <ac:spMk id="13" creationId="{5163C452-F6A1-EBC8-B11B-70815E03A885}"/>
          </ac:spMkLst>
        </pc:spChg>
        <pc:spChg chg="del">
          <ac:chgData name="Emerson Melo" userId="da333049-7d6f-4a3a-a046-1501fc9c5399" providerId="ADAL" clId="{EC1B2F8E-301F-45F6-99DF-85B9CF684401}" dt="2023-10-01T20:04:09.934" v="3337" actId="478"/>
          <ac:spMkLst>
            <pc:docMk/>
            <pc:sldMk cId="2498169575" sldId="271"/>
            <ac:spMk id="14" creationId="{5D16A0FF-4DB8-A322-BFC7-18FDBBC74793}"/>
          </ac:spMkLst>
        </pc:spChg>
        <pc:spChg chg="del">
          <ac:chgData name="Emerson Melo" userId="da333049-7d6f-4a3a-a046-1501fc9c5399" providerId="ADAL" clId="{EC1B2F8E-301F-45F6-99DF-85B9CF684401}" dt="2023-10-01T20:04:09.934" v="3337" actId="478"/>
          <ac:spMkLst>
            <pc:docMk/>
            <pc:sldMk cId="2498169575" sldId="271"/>
            <ac:spMk id="15" creationId="{DB7CA36F-AE4A-F233-C81D-0991BA53D46A}"/>
          </ac:spMkLst>
        </pc:spChg>
        <pc:spChg chg="del">
          <ac:chgData name="Emerson Melo" userId="da333049-7d6f-4a3a-a046-1501fc9c5399" providerId="ADAL" clId="{EC1B2F8E-301F-45F6-99DF-85B9CF684401}" dt="2023-10-01T20:04:09.934" v="3337" actId="478"/>
          <ac:spMkLst>
            <pc:docMk/>
            <pc:sldMk cId="2498169575" sldId="271"/>
            <ac:spMk id="16" creationId="{98563A60-1BE1-D2BB-F9C9-8CF52DC300DA}"/>
          </ac:spMkLst>
        </pc:spChg>
        <pc:spChg chg="del">
          <ac:chgData name="Emerson Melo" userId="da333049-7d6f-4a3a-a046-1501fc9c5399" providerId="ADAL" clId="{EC1B2F8E-301F-45F6-99DF-85B9CF684401}" dt="2023-10-01T20:04:09.934" v="3337" actId="478"/>
          <ac:spMkLst>
            <pc:docMk/>
            <pc:sldMk cId="2498169575" sldId="271"/>
            <ac:spMk id="17" creationId="{A340616A-24CB-3E64-17BE-A2ED089F08B4}"/>
          </ac:spMkLst>
        </pc:spChg>
        <pc:spChg chg="del">
          <ac:chgData name="Emerson Melo" userId="da333049-7d6f-4a3a-a046-1501fc9c5399" providerId="ADAL" clId="{EC1B2F8E-301F-45F6-99DF-85B9CF684401}" dt="2023-10-01T20:04:09.934" v="3337" actId="478"/>
          <ac:spMkLst>
            <pc:docMk/>
            <pc:sldMk cId="2498169575" sldId="271"/>
            <ac:spMk id="18" creationId="{BBB4C027-82A1-AEBE-1FE9-0923F348F9C2}"/>
          </ac:spMkLst>
        </pc:spChg>
        <pc:spChg chg="del">
          <ac:chgData name="Emerson Melo" userId="da333049-7d6f-4a3a-a046-1501fc9c5399" providerId="ADAL" clId="{EC1B2F8E-301F-45F6-99DF-85B9CF684401}" dt="2023-10-01T20:04:09.934" v="3337" actId="478"/>
          <ac:spMkLst>
            <pc:docMk/>
            <pc:sldMk cId="2498169575" sldId="271"/>
            <ac:spMk id="19" creationId="{9D5EFD97-2FCF-4788-D02C-EE99B6AA2E06}"/>
          </ac:spMkLst>
        </pc:spChg>
        <pc:spChg chg="del">
          <ac:chgData name="Emerson Melo" userId="da333049-7d6f-4a3a-a046-1501fc9c5399" providerId="ADAL" clId="{EC1B2F8E-301F-45F6-99DF-85B9CF684401}" dt="2023-10-01T20:04:09.934" v="3337" actId="478"/>
          <ac:spMkLst>
            <pc:docMk/>
            <pc:sldMk cId="2498169575" sldId="271"/>
            <ac:spMk id="20" creationId="{33255894-DAC1-9510-4A71-C9763BED21AF}"/>
          </ac:spMkLst>
        </pc:spChg>
        <pc:spChg chg="mod">
          <ac:chgData name="Emerson Melo" userId="da333049-7d6f-4a3a-a046-1501fc9c5399" providerId="ADAL" clId="{EC1B2F8E-301F-45F6-99DF-85B9CF684401}" dt="2023-10-01T20:07:08.099" v="3368" actId="1076"/>
          <ac:spMkLst>
            <pc:docMk/>
            <pc:sldMk cId="2498169575" sldId="271"/>
            <ac:spMk id="21" creationId="{4B740AE4-7A3B-98AC-8ADB-EF05F5548983}"/>
          </ac:spMkLst>
        </pc:spChg>
        <pc:spChg chg="del">
          <ac:chgData name="Emerson Melo" userId="da333049-7d6f-4a3a-a046-1501fc9c5399" providerId="ADAL" clId="{EC1B2F8E-301F-45F6-99DF-85B9CF684401}" dt="2023-10-01T20:04:09.934" v="3337" actId="478"/>
          <ac:spMkLst>
            <pc:docMk/>
            <pc:sldMk cId="2498169575" sldId="271"/>
            <ac:spMk id="23" creationId="{B303A235-8732-6FE6-BFDC-3318637AFA6B}"/>
          </ac:spMkLst>
        </pc:spChg>
        <pc:spChg chg="del mod">
          <ac:chgData name="Emerson Melo" userId="da333049-7d6f-4a3a-a046-1501fc9c5399" providerId="ADAL" clId="{EC1B2F8E-301F-45F6-99DF-85B9CF684401}" dt="2023-10-01T20:07:11.797" v="3369" actId="478"/>
          <ac:spMkLst>
            <pc:docMk/>
            <pc:sldMk cId="2498169575" sldId="271"/>
            <ac:spMk id="24" creationId="{3738450B-671A-929F-DF4D-52950D8CBAF6}"/>
          </ac:spMkLst>
        </pc:spChg>
        <pc:spChg chg="add mod">
          <ac:chgData name="Emerson Melo" userId="da333049-7d6f-4a3a-a046-1501fc9c5399" providerId="ADAL" clId="{EC1B2F8E-301F-45F6-99DF-85B9CF684401}" dt="2023-10-01T20:04:31.774" v="3338"/>
          <ac:spMkLst>
            <pc:docMk/>
            <pc:sldMk cId="2498169575" sldId="271"/>
            <ac:spMk id="25" creationId="{620EA5BA-7F76-A4D5-36B0-BCAEF8F20934}"/>
          </ac:spMkLst>
        </pc:spChg>
        <pc:spChg chg="add mod">
          <ac:chgData name="Emerson Melo" userId="da333049-7d6f-4a3a-a046-1501fc9c5399" providerId="ADAL" clId="{EC1B2F8E-301F-45F6-99DF-85B9CF684401}" dt="2023-10-01T20:04:31.774" v="3338"/>
          <ac:spMkLst>
            <pc:docMk/>
            <pc:sldMk cId="2498169575" sldId="271"/>
            <ac:spMk id="26" creationId="{0224FD08-8AAE-DBC9-F8BA-5C2AD876A172}"/>
          </ac:spMkLst>
        </pc:spChg>
        <pc:spChg chg="add del mod">
          <ac:chgData name="Emerson Melo" userId="da333049-7d6f-4a3a-a046-1501fc9c5399" providerId="ADAL" clId="{EC1B2F8E-301F-45F6-99DF-85B9CF684401}" dt="2023-10-01T20:04:39.679" v="3339" actId="478"/>
          <ac:spMkLst>
            <pc:docMk/>
            <pc:sldMk cId="2498169575" sldId="271"/>
            <ac:spMk id="27" creationId="{5C301AE0-716B-31FD-DDF9-CBE8262657AA}"/>
          </ac:spMkLst>
        </pc:spChg>
        <pc:spChg chg="add mod">
          <ac:chgData name="Emerson Melo" userId="da333049-7d6f-4a3a-a046-1501fc9c5399" providerId="ADAL" clId="{EC1B2F8E-301F-45F6-99DF-85B9CF684401}" dt="2023-10-01T20:07:48.029" v="3376" actId="1076"/>
          <ac:spMkLst>
            <pc:docMk/>
            <pc:sldMk cId="2498169575" sldId="271"/>
            <ac:spMk id="28" creationId="{6710581B-D226-A93E-88C0-902AB7BB46AF}"/>
          </ac:spMkLst>
        </pc:spChg>
        <pc:spChg chg="add mod">
          <ac:chgData name="Emerson Melo" userId="da333049-7d6f-4a3a-a046-1501fc9c5399" providerId="ADAL" clId="{EC1B2F8E-301F-45F6-99DF-85B9CF684401}" dt="2023-10-01T20:04:31.774" v="3338"/>
          <ac:spMkLst>
            <pc:docMk/>
            <pc:sldMk cId="2498169575" sldId="271"/>
            <ac:spMk id="29" creationId="{56D0C2DA-B479-9FBE-FC50-B1FA67D04233}"/>
          </ac:spMkLst>
        </pc:spChg>
        <pc:spChg chg="add mod">
          <ac:chgData name="Emerson Melo" userId="da333049-7d6f-4a3a-a046-1501fc9c5399" providerId="ADAL" clId="{EC1B2F8E-301F-45F6-99DF-85B9CF684401}" dt="2023-10-01T20:04:31.774" v="3338"/>
          <ac:spMkLst>
            <pc:docMk/>
            <pc:sldMk cId="2498169575" sldId="271"/>
            <ac:spMk id="30" creationId="{EA9CEF76-7384-8E9A-1767-6C30BC2977B5}"/>
          </ac:spMkLst>
        </pc:spChg>
        <pc:spChg chg="add mod">
          <ac:chgData name="Emerson Melo" userId="da333049-7d6f-4a3a-a046-1501fc9c5399" providerId="ADAL" clId="{EC1B2F8E-301F-45F6-99DF-85B9CF684401}" dt="2023-10-01T20:04:31.774" v="3338"/>
          <ac:spMkLst>
            <pc:docMk/>
            <pc:sldMk cId="2498169575" sldId="271"/>
            <ac:spMk id="37" creationId="{32D2E430-6CEA-DD17-E33F-E0D255132331}"/>
          </ac:spMkLst>
        </pc:spChg>
        <pc:spChg chg="add mod">
          <ac:chgData name="Emerson Melo" userId="da333049-7d6f-4a3a-a046-1501fc9c5399" providerId="ADAL" clId="{EC1B2F8E-301F-45F6-99DF-85B9CF684401}" dt="2023-10-01T20:04:31.774" v="3338"/>
          <ac:spMkLst>
            <pc:docMk/>
            <pc:sldMk cId="2498169575" sldId="271"/>
            <ac:spMk id="38" creationId="{E503025D-7B53-3924-116A-FA0B31B2C071}"/>
          </ac:spMkLst>
        </pc:spChg>
        <pc:spChg chg="add mod">
          <ac:chgData name="Emerson Melo" userId="da333049-7d6f-4a3a-a046-1501fc9c5399" providerId="ADAL" clId="{EC1B2F8E-301F-45F6-99DF-85B9CF684401}" dt="2023-10-01T20:04:31.774" v="3338"/>
          <ac:spMkLst>
            <pc:docMk/>
            <pc:sldMk cId="2498169575" sldId="271"/>
            <ac:spMk id="39" creationId="{A15B501F-6E16-B16C-DD28-6B8012B37B7D}"/>
          </ac:spMkLst>
        </pc:spChg>
        <pc:spChg chg="add mod">
          <ac:chgData name="Emerson Melo" userId="da333049-7d6f-4a3a-a046-1501fc9c5399" providerId="ADAL" clId="{EC1B2F8E-301F-45F6-99DF-85B9CF684401}" dt="2023-10-01T20:04:31.774" v="3338"/>
          <ac:spMkLst>
            <pc:docMk/>
            <pc:sldMk cId="2498169575" sldId="271"/>
            <ac:spMk id="40" creationId="{AC1407C6-4FED-50CF-F5A9-52CF5CB28F91}"/>
          </ac:spMkLst>
        </pc:spChg>
        <pc:grpChg chg="add del mod">
          <ac:chgData name="Emerson Melo" userId="da333049-7d6f-4a3a-a046-1501fc9c5399" providerId="ADAL" clId="{EC1B2F8E-301F-45F6-99DF-85B9CF684401}" dt="2023-10-01T20:04:39.679" v="3339" actId="478"/>
          <ac:grpSpMkLst>
            <pc:docMk/>
            <pc:sldMk cId="2498169575" sldId="271"/>
            <ac:grpSpMk id="7" creationId="{CCCB38F1-B718-BE32-0FA4-C2666AF77537}"/>
          </ac:grpSpMkLst>
        </pc:grpChg>
        <pc:grpChg chg="add mod">
          <ac:chgData name="Emerson Melo" userId="da333049-7d6f-4a3a-a046-1501fc9c5399" providerId="ADAL" clId="{EC1B2F8E-301F-45F6-99DF-85B9CF684401}" dt="2023-10-01T20:07:43.429" v="3375" actId="1076"/>
          <ac:grpSpMkLst>
            <pc:docMk/>
            <pc:sldMk cId="2498169575" sldId="271"/>
            <ac:grpSpMk id="12" creationId="{583EEBA3-5322-E79E-D71F-E3F69ADB9E13}"/>
          </ac:grpSpMkLst>
        </pc:grpChg>
        <pc:picChg chg="del">
          <ac:chgData name="Emerson Melo" userId="da333049-7d6f-4a3a-a046-1501fc9c5399" providerId="ADAL" clId="{EC1B2F8E-301F-45F6-99DF-85B9CF684401}" dt="2023-10-01T20:04:09.934" v="3337" actId="478"/>
          <ac:picMkLst>
            <pc:docMk/>
            <pc:sldMk cId="2498169575" sldId="271"/>
            <ac:picMk id="22" creationId="{0A71B4FF-B54C-A2D3-25F9-DC95809CE252}"/>
          </ac:picMkLst>
        </pc:picChg>
        <pc:picChg chg="add mod">
          <ac:chgData name="Emerson Melo" userId="da333049-7d6f-4a3a-a046-1501fc9c5399" providerId="ADAL" clId="{EC1B2F8E-301F-45F6-99DF-85B9CF684401}" dt="2023-10-01T20:05:25.789" v="3359" actId="1076"/>
          <ac:picMkLst>
            <pc:docMk/>
            <pc:sldMk cId="2498169575" sldId="271"/>
            <ac:picMk id="41" creationId="{EA95614B-344D-FF48-36EA-CBCFBE45E195}"/>
          </ac:picMkLst>
        </pc:picChg>
        <pc:cxnChg chg="add del mod">
          <ac:chgData name="Emerson Melo" userId="da333049-7d6f-4a3a-a046-1501fc9c5399" providerId="ADAL" clId="{EC1B2F8E-301F-45F6-99DF-85B9CF684401}" dt="2023-10-01T20:04:39.679" v="3339" actId="478"/>
          <ac:cxnSpMkLst>
            <pc:docMk/>
            <pc:sldMk cId="2498169575" sldId="271"/>
            <ac:cxnSpMk id="31" creationId="{8F7A95C0-4D9A-FA1E-E5D1-F231CE5C2419}"/>
          </ac:cxnSpMkLst>
        </pc:cxnChg>
        <pc:cxnChg chg="add mod">
          <ac:chgData name="Emerson Melo" userId="da333049-7d6f-4a3a-a046-1501fc9c5399" providerId="ADAL" clId="{EC1B2F8E-301F-45F6-99DF-85B9CF684401}" dt="2023-10-01T20:08:07.109" v="3378" actId="1076"/>
          <ac:cxnSpMkLst>
            <pc:docMk/>
            <pc:sldMk cId="2498169575" sldId="271"/>
            <ac:cxnSpMk id="32" creationId="{69AE38A6-071C-D961-CEB9-60B6F7D81D0F}"/>
          </ac:cxnSpMkLst>
        </pc:cxnChg>
        <pc:cxnChg chg="add mod">
          <ac:chgData name="Emerson Melo" userId="da333049-7d6f-4a3a-a046-1501fc9c5399" providerId="ADAL" clId="{EC1B2F8E-301F-45F6-99DF-85B9CF684401}" dt="2023-10-01T20:08:07.109" v="3378" actId="1076"/>
          <ac:cxnSpMkLst>
            <pc:docMk/>
            <pc:sldMk cId="2498169575" sldId="271"/>
            <ac:cxnSpMk id="33" creationId="{18B51DCE-F331-961F-8BF8-F9217F3DF46D}"/>
          </ac:cxnSpMkLst>
        </pc:cxnChg>
        <pc:cxnChg chg="add mod">
          <ac:chgData name="Emerson Melo" userId="da333049-7d6f-4a3a-a046-1501fc9c5399" providerId="ADAL" clId="{EC1B2F8E-301F-45F6-99DF-85B9CF684401}" dt="2023-10-01T20:04:31.774" v="3338"/>
          <ac:cxnSpMkLst>
            <pc:docMk/>
            <pc:sldMk cId="2498169575" sldId="271"/>
            <ac:cxnSpMk id="34" creationId="{7E242C9E-439D-9E8B-E5F2-FE47198BE925}"/>
          </ac:cxnSpMkLst>
        </pc:cxnChg>
        <pc:cxnChg chg="add mod">
          <ac:chgData name="Emerson Melo" userId="da333049-7d6f-4a3a-a046-1501fc9c5399" providerId="ADAL" clId="{EC1B2F8E-301F-45F6-99DF-85B9CF684401}" dt="2023-10-01T20:08:07.109" v="3378" actId="1076"/>
          <ac:cxnSpMkLst>
            <pc:docMk/>
            <pc:sldMk cId="2498169575" sldId="271"/>
            <ac:cxnSpMk id="35" creationId="{29016EA1-6C49-E759-CDEA-9255CD246A0E}"/>
          </ac:cxnSpMkLst>
        </pc:cxnChg>
        <pc:cxnChg chg="add mod">
          <ac:chgData name="Emerson Melo" userId="da333049-7d6f-4a3a-a046-1501fc9c5399" providerId="ADAL" clId="{EC1B2F8E-301F-45F6-99DF-85B9CF684401}" dt="2023-10-01T20:08:07.109" v="3378" actId="1076"/>
          <ac:cxnSpMkLst>
            <pc:docMk/>
            <pc:sldMk cId="2498169575" sldId="271"/>
            <ac:cxnSpMk id="36" creationId="{6D80FBDF-FDB4-D63E-31F8-5B90C7DB8048}"/>
          </ac:cxnSpMkLst>
        </pc:cxnChg>
      </pc:sldChg>
      <pc:sldChg chg="addSp delSp modSp add mod modNotesTx">
        <pc:chgData name="Emerson Melo" userId="da333049-7d6f-4a3a-a046-1501fc9c5399" providerId="ADAL" clId="{EC1B2F8E-301F-45F6-99DF-85B9CF684401}" dt="2023-10-30T21:48:52.615" v="4018" actId="20577"/>
        <pc:sldMkLst>
          <pc:docMk/>
          <pc:sldMk cId="1506263606" sldId="272"/>
        </pc:sldMkLst>
        <pc:spChg chg="add del mod">
          <ac:chgData name="Emerson Melo" userId="da333049-7d6f-4a3a-a046-1501fc9c5399" providerId="ADAL" clId="{EC1B2F8E-301F-45F6-99DF-85B9CF684401}" dt="2023-10-01T20:29:22.549" v="3456" actId="478"/>
          <ac:spMkLst>
            <pc:docMk/>
            <pc:sldMk cId="1506263606" sldId="272"/>
            <ac:spMk id="3" creationId="{2D596627-53E2-2AE9-C351-86733A73185C}"/>
          </ac:spMkLst>
        </pc:spChg>
        <pc:spChg chg="del">
          <ac:chgData name="Emerson Melo" userId="da333049-7d6f-4a3a-a046-1501fc9c5399" providerId="ADAL" clId="{EC1B2F8E-301F-45F6-99DF-85B9CF684401}" dt="2023-10-01T20:16:05.859" v="3380" actId="478"/>
          <ac:spMkLst>
            <pc:docMk/>
            <pc:sldMk cId="1506263606" sldId="272"/>
            <ac:spMk id="5" creationId="{A54C7C25-8AEA-E575-5C53-AEDAC0427FFB}"/>
          </ac:spMkLst>
        </pc:spChg>
        <pc:spChg chg="add mod">
          <ac:chgData name="Emerson Melo" userId="da333049-7d6f-4a3a-a046-1501fc9c5399" providerId="ADAL" clId="{EC1B2F8E-301F-45F6-99DF-85B9CF684401}" dt="2023-10-01T20:29:55.881" v="3466" actId="164"/>
          <ac:spMkLst>
            <pc:docMk/>
            <pc:sldMk cId="1506263606" sldId="272"/>
            <ac:spMk id="6" creationId="{B274B3F5-338F-9542-C6E2-F6DAF78BB659}"/>
          </ac:spMkLst>
        </pc:spChg>
        <pc:spChg chg="add del mod">
          <ac:chgData name="Emerson Melo" userId="da333049-7d6f-4a3a-a046-1501fc9c5399" providerId="ADAL" clId="{EC1B2F8E-301F-45F6-99DF-85B9CF684401}" dt="2023-10-01T20:24:46.241" v="3425" actId="478"/>
          <ac:spMkLst>
            <pc:docMk/>
            <pc:sldMk cId="1506263606" sldId="272"/>
            <ac:spMk id="7" creationId="{F971BF9B-D496-F704-38BE-CBCED5A76777}"/>
          </ac:spMkLst>
        </pc:spChg>
        <pc:spChg chg="del">
          <ac:chgData name="Emerson Melo" userId="da333049-7d6f-4a3a-a046-1501fc9c5399" providerId="ADAL" clId="{EC1B2F8E-301F-45F6-99DF-85B9CF684401}" dt="2023-10-01T20:16:05.859" v="3380" actId="478"/>
          <ac:spMkLst>
            <pc:docMk/>
            <pc:sldMk cId="1506263606" sldId="272"/>
            <ac:spMk id="8" creationId="{DE3AF9DC-66B0-5AF8-5925-370C4EA8F979}"/>
          </ac:spMkLst>
        </pc:spChg>
        <pc:spChg chg="add mod">
          <ac:chgData name="Emerson Melo" userId="da333049-7d6f-4a3a-a046-1501fc9c5399" providerId="ADAL" clId="{EC1B2F8E-301F-45F6-99DF-85B9CF684401}" dt="2023-10-01T20:44:08.360" v="3487" actId="1076"/>
          <ac:spMkLst>
            <pc:docMk/>
            <pc:sldMk cId="1506263606" sldId="272"/>
            <ac:spMk id="9" creationId="{5BAF70D6-72DD-9A03-735A-F43D16CD76AD}"/>
          </ac:spMkLst>
        </pc:spChg>
        <pc:spChg chg="add mod">
          <ac:chgData name="Emerson Melo" userId="da333049-7d6f-4a3a-a046-1501fc9c5399" providerId="ADAL" clId="{EC1B2F8E-301F-45F6-99DF-85B9CF684401}" dt="2023-10-01T20:44:08.360" v="3487" actId="1076"/>
          <ac:spMkLst>
            <pc:docMk/>
            <pc:sldMk cId="1506263606" sldId="272"/>
            <ac:spMk id="13" creationId="{221A1F08-248A-6087-6676-7D128BC5C467}"/>
          </ac:spMkLst>
        </pc:spChg>
        <pc:spChg chg="del">
          <ac:chgData name="Emerson Melo" userId="da333049-7d6f-4a3a-a046-1501fc9c5399" providerId="ADAL" clId="{EC1B2F8E-301F-45F6-99DF-85B9CF684401}" dt="2023-10-01T20:16:05.859" v="3380" actId="478"/>
          <ac:spMkLst>
            <pc:docMk/>
            <pc:sldMk cId="1506263606" sldId="272"/>
            <ac:spMk id="14" creationId="{5D16A0FF-4DB8-A322-BFC7-18FDBBC74793}"/>
          </ac:spMkLst>
        </pc:spChg>
        <pc:spChg chg="del">
          <ac:chgData name="Emerson Melo" userId="da333049-7d6f-4a3a-a046-1501fc9c5399" providerId="ADAL" clId="{EC1B2F8E-301F-45F6-99DF-85B9CF684401}" dt="2023-10-01T20:16:05.859" v="3380" actId="478"/>
          <ac:spMkLst>
            <pc:docMk/>
            <pc:sldMk cId="1506263606" sldId="272"/>
            <ac:spMk id="15" creationId="{DB7CA36F-AE4A-F233-C81D-0991BA53D46A}"/>
          </ac:spMkLst>
        </pc:spChg>
        <pc:spChg chg="del">
          <ac:chgData name="Emerson Melo" userId="da333049-7d6f-4a3a-a046-1501fc9c5399" providerId="ADAL" clId="{EC1B2F8E-301F-45F6-99DF-85B9CF684401}" dt="2023-10-01T20:16:05.859" v="3380" actId="478"/>
          <ac:spMkLst>
            <pc:docMk/>
            <pc:sldMk cId="1506263606" sldId="272"/>
            <ac:spMk id="16" creationId="{98563A60-1BE1-D2BB-F9C9-8CF52DC300DA}"/>
          </ac:spMkLst>
        </pc:spChg>
        <pc:spChg chg="del">
          <ac:chgData name="Emerson Melo" userId="da333049-7d6f-4a3a-a046-1501fc9c5399" providerId="ADAL" clId="{EC1B2F8E-301F-45F6-99DF-85B9CF684401}" dt="2023-10-01T20:16:05.859" v="3380" actId="478"/>
          <ac:spMkLst>
            <pc:docMk/>
            <pc:sldMk cId="1506263606" sldId="272"/>
            <ac:spMk id="17" creationId="{A340616A-24CB-3E64-17BE-A2ED089F08B4}"/>
          </ac:spMkLst>
        </pc:spChg>
        <pc:spChg chg="del">
          <ac:chgData name="Emerson Melo" userId="da333049-7d6f-4a3a-a046-1501fc9c5399" providerId="ADAL" clId="{EC1B2F8E-301F-45F6-99DF-85B9CF684401}" dt="2023-10-01T20:16:05.859" v="3380" actId="478"/>
          <ac:spMkLst>
            <pc:docMk/>
            <pc:sldMk cId="1506263606" sldId="272"/>
            <ac:spMk id="18" creationId="{BBB4C027-82A1-AEBE-1FE9-0923F348F9C2}"/>
          </ac:spMkLst>
        </pc:spChg>
        <pc:spChg chg="del">
          <ac:chgData name="Emerson Melo" userId="da333049-7d6f-4a3a-a046-1501fc9c5399" providerId="ADAL" clId="{EC1B2F8E-301F-45F6-99DF-85B9CF684401}" dt="2023-10-01T20:16:05.859" v="3380" actId="478"/>
          <ac:spMkLst>
            <pc:docMk/>
            <pc:sldMk cId="1506263606" sldId="272"/>
            <ac:spMk id="19" creationId="{9D5EFD97-2FCF-4788-D02C-EE99B6AA2E06}"/>
          </ac:spMkLst>
        </pc:spChg>
        <pc:spChg chg="del">
          <ac:chgData name="Emerson Melo" userId="da333049-7d6f-4a3a-a046-1501fc9c5399" providerId="ADAL" clId="{EC1B2F8E-301F-45F6-99DF-85B9CF684401}" dt="2023-10-01T20:16:05.859" v="3380" actId="478"/>
          <ac:spMkLst>
            <pc:docMk/>
            <pc:sldMk cId="1506263606" sldId="272"/>
            <ac:spMk id="20" creationId="{33255894-DAC1-9510-4A71-C9763BED21AF}"/>
          </ac:spMkLst>
        </pc:spChg>
        <pc:spChg chg="add mod">
          <ac:chgData name="Emerson Melo" userId="da333049-7d6f-4a3a-a046-1501fc9c5399" providerId="ADAL" clId="{EC1B2F8E-301F-45F6-99DF-85B9CF684401}" dt="2023-10-01T20:43:47.883" v="3481" actId="1076"/>
          <ac:spMkLst>
            <pc:docMk/>
            <pc:sldMk cId="1506263606" sldId="272"/>
            <ac:spMk id="21" creationId="{C446EC5F-E470-31AF-0F46-D3145F039051}"/>
          </ac:spMkLst>
        </pc:spChg>
        <pc:spChg chg="del">
          <ac:chgData name="Emerson Melo" userId="da333049-7d6f-4a3a-a046-1501fc9c5399" providerId="ADAL" clId="{EC1B2F8E-301F-45F6-99DF-85B9CF684401}" dt="2023-10-01T20:16:05.859" v="3380" actId="478"/>
          <ac:spMkLst>
            <pc:docMk/>
            <pc:sldMk cId="1506263606" sldId="272"/>
            <ac:spMk id="23" creationId="{B303A235-8732-6FE6-BFDC-3318637AFA6B}"/>
          </ac:spMkLst>
        </pc:spChg>
        <pc:spChg chg="add mod">
          <ac:chgData name="Emerson Melo" userId="da333049-7d6f-4a3a-a046-1501fc9c5399" providerId="ADAL" clId="{EC1B2F8E-301F-45F6-99DF-85B9CF684401}" dt="2023-10-01T20:29:55.881" v="3466" actId="164"/>
          <ac:spMkLst>
            <pc:docMk/>
            <pc:sldMk cId="1506263606" sldId="272"/>
            <ac:spMk id="24" creationId="{0E781723-CCCC-F3A2-48AA-7258375E65C1}"/>
          </ac:spMkLst>
        </pc:spChg>
        <pc:spChg chg="add mod">
          <ac:chgData name="Emerson Melo" userId="da333049-7d6f-4a3a-a046-1501fc9c5399" providerId="ADAL" clId="{EC1B2F8E-301F-45F6-99DF-85B9CF684401}" dt="2023-10-01T20:29:55.881" v="3466" actId="164"/>
          <ac:spMkLst>
            <pc:docMk/>
            <pc:sldMk cId="1506263606" sldId="272"/>
            <ac:spMk id="25" creationId="{D6550046-4C5F-AC7D-E583-B712D8F0952B}"/>
          </ac:spMkLst>
        </pc:spChg>
        <pc:spChg chg="add mod">
          <ac:chgData name="Emerson Melo" userId="da333049-7d6f-4a3a-a046-1501fc9c5399" providerId="ADAL" clId="{EC1B2F8E-301F-45F6-99DF-85B9CF684401}" dt="2023-10-01T20:44:48.059" v="3506" actId="1076"/>
          <ac:spMkLst>
            <pc:docMk/>
            <pc:sldMk cId="1506263606" sldId="272"/>
            <ac:spMk id="29" creationId="{9472B9A3-B4C6-FC8E-CCB8-5A8EEB083286}"/>
          </ac:spMkLst>
        </pc:spChg>
        <pc:grpChg chg="add mod">
          <ac:chgData name="Emerson Melo" userId="da333049-7d6f-4a3a-a046-1501fc9c5399" providerId="ADAL" clId="{EC1B2F8E-301F-45F6-99DF-85B9CF684401}" dt="2023-10-01T20:44:10.257" v="3488" actId="1076"/>
          <ac:grpSpMkLst>
            <pc:docMk/>
            <pc:sldMk cId="1506263606" sldId="272"/>
            <ac:grpSpMk id="26" creationId="{5474522E-64F1-7083-3CEA-17463A7E82DF}"/>
          </ac:grpSpMkLst>
        </pc:grpChg>
        <pc:picChg chg="add mod">
          <ac:chgData name="Emerson Melo" userId="da333049-7d6f-4a3a-a046-1501fc9c5399" providerId="ADAL" clId="{EC1B2F8E-301F-45F6-99DF-85B9CF684401}" dt="2023-10-01T20:29:55.881" v="3466" actId="164"/>
          <ac:picMkLst>
            <pc:docMk/>
            <pc:sldMk cId="1506263606" sldId="272"/>
            <ac:picMk id="2" creationId="{49184E17-DA3E-C6DF-FBA5-9EEC0B5D621A}"/>
          </ac:picMkLst>
        </pc:picChg>
        <pc:picChg chg="del">
          <ac:chgData name="Emerson Melo" userId="da333049-7d6f-4a3a-a046-1501fc9c5399" providerId="ADAL" clId="{EC1B2F8E-301F-45F6-99DF-85B9CF684401}" dt="2023-10-01T20:16:05.859" v="3380" actId="478"/>
          <ac:picMkLst>
            <pc:docMk/>
            <pc:sldMk cId="1506263606" sldId="272"/>
            <ac:picMk id="22" creationId="{0A71B4FF-B54C-A2D3-25F9-DC95809CE252}"/>
          </ac:picMkLst>
        </pc:picChg>
        <pc:picChg chg="add mod modCrop">
          <ac:chgData name="Emerson Melo" userId="da333049-7d6f-4a3a-a046-1501fc9c5399" providerId="ADAL" clId="{EC1B2F8E-301F-45F6-99DF-85B9CF684401}" dt="2023-10-01T20:44:48.059" v="3506" actId="1076"/>
          <ac:picMkLst>
            <pc:docMk/>
            <pc:sldMk cId="1506263606" sldId="272"/>
            <ac:picMk id="28" creationId="{23AD1511-C1D2-AFE1-B780-0B5997F2A8AE}"/>
          </ac:picMkLst>
        </pc:picChg>
        <pc:cxnChg chg="add del">
          <ac:chgData name="Emerson Melo" userId="da333049-7d6f-4a3a-a046-1501fc9c5399" providerId="ADAL" clId="{EC1B2F8E-301F-45F6-99DF-85B9CF684401}" dt="2023-10-01T20:20:56.569" v="3409" actId="478"/>
          <ac:cxnSpMkLst>
            <pc:docMk/>
            <pc:sldMk cId="1506263606" sldId="272"/>
            <ac:cxnSpMk id="11" creationId="{B3A91B09-00A6-5464-5F5E-52B14DE38150}"/>
          </ac:cxnSpMkLst>
        </pc:cxnChg>
      </pc:sldChg>
      <pc:sldChg chg="addSp delSp modSp add mod modNotesTx">
        <pc:chgData name="Emerson Melo" userId="da333049-7d6f-4a3a-a046-1501fc9c5399" providerId="ADAL" clId="{EC1B2F8E-301F-45F6-99DF-85B9CF684401}" dt="2023-10-30T21:49:08.732" v="4023" actId="20577"/>
        <pc:sldMkLst>
          <pc:docMk/>
          <pc:sldMk cId="1588787178" sldId="273"/>
        </pc:sldMkLst>
        <pc:spChg chg="del">
          <ac:chgData name="Emerson Melo" userId="da333049-7d6f-4a3a-a046-1501fc9c5399" providerId="ADAL" clId="{EC1B2F8E-301F-45F6-99DF-85B9CF684401}" dt="2023-10-01T20:50:48.471" v="3522" actId="478"/>
          <ac:spMkLst>
            <pc:docMk/>
            <pc:sldMk cId="1588787178" sldId="273"/>
            <ac:spMk id="9" creationId="{5BAF70D6-72DD-9A03-735A-F43D16CD76AD}"/>
          </ac:spMkLst>
        </pc:spChg>
        <pc:spChg chg="del">
          <ac:chgData name="Emerson Melo" userId="da333049-7d6f-4a3a-a046-1501fc9c5399" providerId="ADAL" clId="{EC1B2F8E-301F-45F6-99DF-85B9CF684401}" dt="2023-10-01T20:50:48.471" v="3522" actId="478"/>
          <ac:spMkLst>
            <pc:docMk/>
            <pc:sldMk cId="1588787178" sldId="273"/>
            <ac:spMk id="13" creationId="{221A1F08-248A-6087-6676-7D128BC5C467}"/>
          </ac:spMkLst>
        </pc:spChg>
        <pc:spChg chg="mod">
          <ac:chgData name="Emerson Melo" userId="da333049-7d6f-4a3a-a046-1501fc9c5399" providerId="ADAL" clId="{EC1B2F8E-301F-45F6-99DF-85B9CF684401}" dt="2023-10-01T20:48:24.879" v="3520" actId="1076"/>
          <ac:spMkLst>
            <pc:docMk/>
            <pc:sldMk cId="1588787178" sldId="273"/>
            <ac:spMk id="21" creationId="{C446EC5F-E470-31AF-0F46-D3145F039051}"/>
          </ac:spMkLst>
        </pc:spChg>
        <pc:spChg chg="del">
          <ac:chgData name="Emerson Melo" userId="da333049-7d6f-4a3a-a046-1501fc9c5399" providerId="ADAL" clId="{EC1B2F8E-301F-45F6-99DF-85B9CF684401}" dt="2023-10-01T20:50:48.471" v="3522" actId="478"/>
          <ac:spMkLst>
            <pc:docMk/>
            <pc:sldMk cId="1588787178" sldId="273"/>
            <ac:spMk id="29" creationId="{9472B9A3-B4C6-FC8E-CCB8-5A8EEB083286}"/>
          </ac:spMkLst>
        </pc:spChg>
        <pc:grpChg chg="del">
          <ac:chgData name="Emerson Melo" userId="da333049-7d6f-4a3a-a046-1501fc9c5399" providerId="ADAL" clId="{EC1B2F8E-301F-45F6-99DF-85B9CF684401}" dt="2023-10-01T20:48:26.573" v="3521" actId="478"/>
          <ac:grpSpMkLst>
            <pc:docMk/>
            <pc:sldMk cId="1588787178" sldId="273"/>
            <ac:grpSpMk id="26" creationId="{5474522E-64F1-7083-3CEA-17463A7E82DF}"/>
          </ac:grpSpMkLst>
        </pc:grpChg>
        <pc:picChg chg="add mod">
          <ac:chgData name="Emerson Melo" userId="da333049-7d6f-4a3a-a046-1501fc9c5399" providerId="ADAL" clId="{EC1B2F8E-301F-45F6-99DF-85B9CF684401}" dt="2023-10-01T20:50:50.814" v="3524" actId="1076"/>
          <ac:picMkLst>
            <pc:docMk/>
            <pc:sldMk cId="1588787178" sldId="273"/>
            <ac:picMk id="5" creationId="{C010DE8C-0A74-9195-CE01-6E8D36BD7256}"/>
          </ac:picMkLst>
        </pc:picChg>
        <pc:picChg chg="del">
          <ac:chgData name="Emerson Melo" userId="da333049-7d6f-4a3a-a046-1501fc9c5399" providerId="ADAL" clId="{EC1B2F8E-301F-45F6-99DF-85B9CF684401}" dt="2023-10-01T20:50:48.471" v="3522" actId="478"/>
          <ac:picMkLst>
            <pc:docMk/>
            <pc:sldMk cId="1588787178" sldId="273"/>
            <ac:picMk id="28" creationId="{23AD1511-C1D2-AFE1-B780-0B5997F2A8AE}"/>
          </ac:picMkLst>
        </pc:picChg>
      </pc:sldChg>
      <pc:sldChg chg="delSp modSp mod modNotesTx">
        <pc:chgData name="Emerson Melo" userId="da333049-7d6f-4a3a-a046-1501fc9c5399" providerId="ADAL" clId="{EC1B2F8E-301F-45F6-99DF-85B9CF684401}" dt="2023-10-30T21:54:48.057" v="4591" actId="1076"/>
        <pc:sldMkLst>
          <pc:docMk/>
          <pc:sldMk cId="4206190277" sldId="274"/>
        </pc:sldMkLst>
        <pc:spChg chg="del">
          <ac:chgData name="Emerson Melo" userId="da333049-7d6f-4a3a-a046-1501fc9c5399" providerId="ADAL" clId="{EC1B2F8E-301F-45F6-99DF-85B9CF684401}" dt="2023-10-30T21:54:44.846" v="4590" actId="478"/>
          <ac:spMkLst>
            <pc:docMk/>
            <pc:sldMk cId="4206190277" sldId="274"/>
            <ac:spMk id="20" creationId="{B0EF0927-1234-B41E-F6A7-D7F1316EB1BC}"/>
          </ac:spMkLst>
        </pc:spChg>
        <pc:spChg chg="del">
          <ac:chgData name="Emerson Melo" userId="da333049-7d6f-4a3a-a046-1501fc9c5399" providerId="ADAL" clId="{EC1B2F8E-301F-45F6-99DF-85B9CF684401}" dt="2023-10-30T21:54:42.341" v="4589" actId="478"/>
          <ac:spMkLst>
            <pc:docMk/>
            <pc:sldMk cId="4206190277" sldId="274"/>
            <ac:spMk id="24" creationId="{633A5205-C1E1-29AC-2BFC-0D6EA8C844DC}"/>
          </ac:spMkLst>
        </pc:spChg>
        <pc:spChg chg="del mod">
          <ac:chgData name="Emerson Melo" userId="da333049-7d6f-4a3a-a046-1501fc9c5399" providerId="ADAL" clId="{EC1B2F8E-301F-45F6-99DF-85B9CF684401}" dt="2023-10-30T21:54:42.341" v="4589" actId="478"/>
          <ac:spMkLst>
            <pc:docMk/>
            <pc:sldMk cId="4206190277" sldId="274"/>
            <ac:spMk id="25" creationId="{22C06C10-F699-811B-EAAE-549FA857F322}"/>
          </ac:spMkLst>
        </pc:spChg>
        <pc:picChg chg="del">
          <ac:chgData name="Emerson Melo" userId="da333049-7d6f-4a3a-a046-1501fc9c5399" providerId="ADAL" clId="{EC1B2F8E-301F-45F6-99DF-85B9CF684401}" dt="2023-10-30T21:54:42.341" v="4589" actId="478"/>
          <ac:picMkLst>
            <pc:docMk/>
            <pc:sldMk cId="4206190277" sldId="274"/>
            <ac:picMk id="4" creationId="{CC9D1D4A-B272-97BD-68C2-FB95C84FB2ED}"/>
          </ac:picMkLst>
        </pc:picChg>
        <pc:picChg chg="del">
          <ac:chgData name="Emerson Melo" userId="da333049-7d6f-4a3a-a046-1501fc9c5399" providerId="ADAL" clId="{EC1B2F8E-301F-45F6-99DF-85B9CF684401}" dt="2023-10-30T21:54:42.341" v="4589" actId="478"/>
          <ac:picMkLst>
            <pc:docMk/>
            <pc:sldMk cId="4206190277" sldId="274"/>
            <ac:picMk id="5" creationId="{D4C52418-4C66-C85C-91C6-B856C27BA885}"/>
          </ac:picMkLst>
        </pc:picChg>
        <pc:picChg chg="mod">
          <ac:chgData name="Emerson Melo" userId="da333049-7d6f-4a3a-a046-1501fc9c5399" providerId="ADAL" clId="{EC1B2F8E-301F-45F6-99DF-85B9CF684401}" dt="2023-10-30T21:54:48.057" v="4591" actId="1076"/>
          <ac:picMkLst>
            <pc:docMk/>
            <pc:sldMk cId="4206190277" sldId="274"/>
            <ac:picMk id="23" creationId="{1FCFC8C3-7871-E9EB-5B24-9B3814F3C35C}"/>
          </ac:picMkLst>
        </pc:picChg>
        <pc:picChg chg="del">
          <ac:chgData name="Emerson Melo" userId="da333049-7d6f-4a3a-a046-1501fc9c5399" providerId="ADAL" clId="{EC1B2F8E-301F-45F6-99DF-85B9CF684401}" dt="2023-10-30T21:54:42.341" v="4589" actId="478"/>
          <ac:picMkLst>
            <pc:docMk/>
            <pc:sldMk cId="4206190277" sldId="274"/>
            <ac:picMk id="51" creationId="{C508CE33-3237-7123-969F-926008C33D69}"/>
          </ac:picMkLst>
        </pc:picChg>
        <pc:cxnChg chg="del">
          <ac:chgData name="Emerson Melo" userId="da333049-7d6f-4a3a-a046-1501fc9c5399" providerId="ADAL" clId="{EC1B2F8E-301F-45F6-99DF-85B9CF684401}" dt="2023-10-30T21:54:42.341" v="4589" actId="478"/>
          <ac:cxnSpMkLst>
            <pc:docMk/>
            <pc:sldMk cId="4206190277" sldId="274"/>
            <ac:cxnSpMk id="11" creationId="{081C9E10-84B7-0F15-66C8-77716C22AB9E}"/>
          </ac:cxnSpMkLst>
        </pc:cxnChg>
        <pc:cxnChg chg="del">
          <ac:chgData name="Emerson Melo" userId="da333049-7d6f-4a3a-a046-1501fc9c5399" providerId="ADAL" clId="{EC1B2F8E-301F-45F6-99DF-85B9CF684401}" dt="2023-10-30T21:54:42.341" v="4589" actId="478"/>
          <ac:cxnSpMkLst>
            <pc:docMk/>
            <pc:sldMk cId="4206190277" sldId="274"/>
            <ac:cxnSpMk id="12" creationId="{CA7D318C-9730-BD65-2A64-2D789522BB29}"/>
          </ac:cxnSpMkLst>
        </pc:cxnChg>
        <pc:cxnChg chg="del">
          <ac:chgData name="Emerson Melo" userId="da333049-7d6f-4a3a-a046-1501fc9c5399" providerId="ADAL" clId="{EC1B2F8E-301F-45F6-99DF-85B9CF684401}" dt="2023-10-30T21:54:44.846" v="4590" actId="478"/>
          <ac:cxnSpMkLst>
            <pc:docMk/>
            <pc:sldMk cId="4206190277" sldId="274"/>
            <ac:cxnSpMk id="14" creationId="{2AD5D6A3-5911-BB9D-D977-5E4730DFF26D}"/>
          </ac:cxnSpMkLst>
        </pc:cxnChg>
      </pc:sldChg>
      <pc:sldChg chg="add">
        <pc:chgData name="Emerson Melo" userId="da333049-7d6f-4a3a-a046-1501fc9c5399" providerId="ADAL" clId="{EC1B2F8E-301F-45F6-99DF-85B9CF684401}" dt="2023-10-12T13:23:35.332" v="3950"/>
        <pc:sldMkLst>
          <pc:docMk/>
          <pc:sldMk cId="4206190277" sldId="274"/>
        </pc:sldMkLst>
      </pc:sldChg>
    </pc:docChg>
  </pc:docChgLst>
  <pc:docChgLst>
    <pc:chgData name="Emerson Melo" userId="da333049-7d6f-4a3a-a046-1501fc9c5399" providerId="ADAL" clId="{8521BEEA-B0CC-4D5B-ABFA-780735A35A15}"/>
    <pc:docChg chg="undo custSel addSld delSld modSld delMainMaster">
      <pc:chgData name="Emerson Melo" userId="da333049-7d6f-4a3a-a046-1501fc9c5399" providerId="ADAL" clId="{8521BEEA-B0CC-4D5B-ABFA-780735A35A15}" dt="2023-08-31T17:24:45.329" v="2040"/>
      <pc:docMkLst>
        <pc:docMk/>
      </pc:docMkLst>
      <pc:sldChg chg="modSp del mod">
        <pc:chgData name="Emerson Melo" userId="da333049-7d6f-4a3a-a046-1501fc9c5399" providerId="ADAL" clId="{8521BEEA-B0CC-4D5B-ABFA-780735A35A15}" dt="2023-08-15T15:11:10.356" v="2" actId="47"/>
        <pc:sldMkLst>
          <pc:docMk/>
          <pc:sldMk cId="0" sldId="256"/>
        </pc:sldMkLst>
        <pc:picChg chg="mod">
          <ac:chgData name="Emerson Melo" userId="da333049-7d6f-4a3a-a046-1501fc9c5399" providerId="ADAL" clId="{8521BEEA-B0CC-4D5B-ABFA-780735A35A15}" dt="2023-08-15T15:11:00.008" v="1" actId="1076"/>
          <ac:picMkLst>
            <pc:docMk/>
            <pc:sldMk cId="0" sldId="256"/>
            <ac:picMk id="141" creationId="{00000000-0000-0000-0000-000000000000}"/>
          </ac:picMkLst>
        </pc:picChg>
      </pc:sldChg>
      <pc:sldChg chg="del">
        <pc:chgData name="Emerson Melo" userId="da333049-7d6f-4a3a-a046-1501fc9c5399" providerId="ADAL" clId="{8521BEEA-B0CC-4D5B-ABFA-780735A35A15}" dt="2023-08-15T15:11:10.356" v="2" actId="47"/>
        <pc:sldMkLst>
          <pc:docMk/>
          <pc:sldMk cId="0" sldId="257"/>
        </pc:sldMkLst>
      </pc:sldChg>
      <pc:sldChg chg="del">
        <pc:chgData name="Emerson Melo" userId="da333049-7d6f-4a3a-a046-1501fc9c5399" providerId="ADAL" clId="{8521BEEA-B0CC-4D5B-ABFA-780735A35A15}" dt="2023-08-15T15:11:10.356" v="2" actId="47"/>
        <pc:sldMkLst>
          <pc:docMk/>
          <pc:sldMk cId="0" sldId="258"/>
        </pc:sldMkLst>
      </pc:sldChg>
      <pc:sldChg chg="modSp add mod">
        <pc:chgData name="Emerson Melo" userId="da333049-7d6f-4a3a-a046-1501fc9c5399" providerId="ADAL" clId="{8521BEEA-B0CC-4D5B-ABFA-780735A35A15}" dt="2023-08-31T15:44:39.189" v="1774"/>
        <pc:sldMkLst>
          <pc:docMk/>
          <pc:sldMk cId="3822278498" sldId="259"/>
        </pc:sldMkLst>
        <pc:spChg chg="mod">
          <ac:chgData name="Emerson Melo" userId="da333049-7d6f-4a3a-a046-1501fc9c5399" providerId="ADAL" clId="{8521BEEA-B0CC-4D5B-ABFA-780735A35A15}" dt="2023-08-31T14:33:27.915" v="1770" actId="20577"/>
          <ac:spMkLst>
            <pc:docMk/>
            <pc:sldMk cId="3822278498" sldId="259"/>
            <ac:spMk id="9" creationId="{D1A5961F-5535-2428-2073-9A79C44F0A03}"/>
          </ac:spMkLst>
        </pc:spChg>
        <pc:picChg chg="mod">
          <ac:chgData name="Emerson Melo" userId="da333049-7d6f-4a3a-a046-1501fc9c5399" providerId="ADAL" clId="{8521BEEA-B0CC-4D5B-ABFA-780735A35A15}" dt="2023-08-31T15:41:44.424" v="1771"/>
          <ac:picMkLst>
            <pc:docMk/>
            <pc:sldMk cId="3822278498" sldId="259"/>
            <ac:picMk id="20" creationId="{AB5E1D2A-2776-F573-57F5-0B051251AF60}"/>
          </ac:picMkLst>
        </pc:picChg>
        <pc:picChg chg="mod">
          <ac:chgData name="Emerson Melo" userId="da333049-7d6f-4a3a-a046-1501fc9c5399" providerId="ADAL" clId="{8521BEEA-B0CC-4D5B-ABFA-780735A35A15}" dt="2023-08-31T15:44:09.542" v="1773"/>
          <ac:picMkLst>
            <pc:docMk/>
            <pc:sldMk cId="3822278498" sldId="259"/>
            <ac:picMk id="24" creationId="{3D55FD2E-8155-C728-5308-E60EB5106804}"/>
          </ac:picMkLst>
        </pc:picChg>
        <pc:picChg chg="mod">
          <ac:chgData name="Emerson Melo" userId="da333049-7d6f-4a3a-a046-1501fc9c5399" providerId="ADAL" clId="{8521BEEA-B0CC-4D5B-ABFA-780735A35A15}" dt="2023-08-31T15:44:39.189" v="1774"/>
          <ac:picMkLst>
            <pc:docMk/>
            <pc:sldMk cId="3822278498" sldId="259"/>
            <ac:picMk id="26" creationId="{73FF8CCD-55CE-9484-B324-2A9042DBB6FF}"/>
          </ac:picMkLst>
        </pc:picChg>
        <pc:picChg chg="mod">
          <ac:chgData name="Emerson Melo" userId="da333049-7d6f-4a3a-a046-1501fc9c5399" providerId="ADAL" clId="{8521BEEA-B0CC-4D5B-ABFA-780735A35A15}" dt="2023-08-31T15:42:40.023" v="1772"/>
          <ac:picMkLst>
            <pc:docMk/>
            <pc:sldMk cId="3822278498" sldId="259"/>
            <ac:picMk id="30" creationId="{C8629AF6-37AA-A8DE-52CD-D59076B235E0}"/>
          </ac:picMkLst>
        </pc:picChg>
        <pc:picChg chg="mod">
          <ac:chgData name="Emerson Melo" userId="da333049-7d6f-4a3a-a046-1501fc9c5399" providerId="ADAL" clId="{8521BEEA-B0CC-4D5B-ABFA-780735A35A15}" dt="2023-08-15T15:19:01.482" v="13" actId="1076"/>
          <ac:picMkLst>
            <pc:docMk/>
            <pc:sldMk cId="3822278498" sldId="259"/>
            <ac:picMk id="41" creationId="{16F9B159-CAC6-B745-AAAA-77E464E78EE2}"/>
          </ac:picMkLst>
        </pc:picChg>
      </pc:sldChg>
      <pc:sldChg chg="modSp del mod">
        <pc:chgData name="Emerson Melo" userId="da333049-7d6f-4a3a-a046-1501fc9c5399" providerId="ADAL" clId="{8521BEEA-B0CC-4D5B-ABFA-780735A35A15}" dt="2023-08-16T15:54:04.965" v="1311" actId="20577"/>
        <pc:sldMkLst>
          <pc:docMk/>
          <pc:sldMk cId="3281034403" sldId="260"/>
        </pc:sldMkLst>
        <pc:spChg chg="del">
          <ac:chgData name="Emerson Melo" userId="da333049-7d6f-4a3a-a046-1501fc9c5399" providerId="ADAL" clId="{8521BEEA-B0CC-4D5B-ABFA-780735A35A15}" dt="2023-08-15T16:04:50.767" v="192" actId="478"/>
          <ac:spMkLst>
            <pc:docMk/>
            <pc:sldMk cId="3281034403" sldId="260"/>
            <ac:spMk id="2" creationId="{46011ECA-6A6F-8A36-5D27-682844C5651C}"/>
          </ac:spMkLst>
        </pc:spChg>
        <pc:spChg chg="add mod">
          <ac:chgData name="Emerson Melo" userId="da333049-7d6f-4a3a-a046-1501fc9c5399" providerId="ADAL" clId="{8521BEEA-B0CC-4D5B-ABFA-780735A35A15}" dt="2023-08-16T15:54:04.965" v="1311" actId="20577"/>
          <ac:spMkLst>
            <pc:docMk/>
            <pc:sldMk cId="3281034403" sldId="260"/>
            <ac:spMk id="3" creationId="{512656B7-A09D-6223-4CD7-07F4DEDF6107}"/>
          </ac:spMkLst>
        </pc:spChg>
        <pc:spChg chg="add del mod">
          <ac:chgData name="Emerson Melo" userId="da333049-7d6f-4a3a-a046-1501fc9c5399" providerId="ADAL" clId="{8521BEEA-B0CC-4D5B-ABFA-780735A35A15}" dt="2023-08-15T17:11:44.082" v="341" actId="478"/>
          <ac:spMkLst>
            <pc:docMk/>
            <pc:sldMk cId="3281034403" sldId="260"/>
            <ac:spMk id="4" creationId="{3E006326-B1B8-7B7D-5DF5-E70378EA6D7B}"/>
          </ac:spMkLst>
        </pc:spChg>
        <pc:spChg chg="add mod">
          <ac:chgData name="Emerson Melo" userId="da333049-7d6f-4a3a-a046-1501fc9c5399" providerId="ADAL" clId="{8521BEEA-B0CC-4D5B-ABFA-780735A35A15}" dt="2023-08-15T16:09:44.911" v="321" actId="164"/>
          <ac:spMkLst>
            <pc:docMk/>
            <pc:sldMk cId="3281034403" sldId="260"/>
            <ac:spMk id="34" creationId="{FB491FBC-514C-A84F-8257-3AC7C161D00A}"/>
          </ac:spMkLst>
        </pc:spChg>
        <pc:spChg chg="add mod">
          <ac:chgData name="Emerson Melo" userId="da333049-7d6f-4a3a-a046-1501fc9c5399" providerId="ADAL" clId="{8521BEEA-B0CC-4D5B-ABFA-780735A35A15}" dt="2023-08-15T16:09:49.041" v="322" actId="164"/>
          <ac:spMkLst>
            <pc:docMk/>
            <pc:sldMk cId="3281034403" sldId="260"/>
            <ac:spMk id="35" creationId="{1B666606-AA80-9DCE-5AC7-2DCB961AF124}"/>
          </ac:spMkLst>
        </pc:spChg>
        <pc:spChg chg="add mod">
          <ac:chgData name="Emerson Melo" userId="da333049-7d6f-4a3a-a046-1501fc9c5399" providerId="ADAL" clId="{8521BEEA-B0CC-4D5B-ABFA-780735A35A15}" dt="2023-08-15T16:09:53.249" v="323" actId="164"/>
          <ac:spMkLst>
            <pc:docMk/>
            <pc:sldMk cId="3281034403" sldId="260"/>
            <ac:spMk id="36" creationId="{B08A66C0-B6A5-E87E-E450-8AAEB46B0249}"/>
          </ac:spMkLst>
        </pc:spChg>
        <pc:spChg chg="add mod ord">
          <ac:chgData name="Emerson Melo" userId="da333049-7d6f-4a3a-a046-1501fc9c5399" providerId="ADAL" clId="{8521BEEA-B0CC-4D5B-ABFA-780735A35A15}" dt="2023-08-15T16:10:00.617" v="325" actId="164"/>
          <ac:spMkLst>
            <pc:docMk/>
            <pc:sldMk cId="3281034403" sldId="260"/>
            <ac:spMk id="37" creationId="{862517E3-8AAE-7293-8615-849D0566C3DB}"/>
          </ac:spMkLst>
        </pc:spChg>
        <pc:spChg chg="add mod">
          <ac:chgData name="Emerson Melo" userId="da333049-7d6f-4a3a-a046-1501fc9c5399" providerId="ADAL" clId="{8521BEEA-B0CC-4D5B-ABFA-780735A35A15}" dt="2023-08-15T16:10:09.464" v="327" actId="164"/>
          <ac:spMkLst>
            <pc:docMk/>
            <pc:sldMk cId="3281034403" sldId="260"/>
            <ac:spMk id="38" creationId="{E361B402-607F-BA32-D519-D75B1D95965F}"/>
          </ac:spMkLst>
        </pc:spChg>
        <pc:spChg chg="add mod">
          <ac:chgData name="Emerson Melo" userId="da333049-7d6f-4a3a-a046-1501fc9c5399" providerId="ADAL" clId="{8521BEEA-B0CC-4D5B-ABFA-780735A35A15}" dt="2023-08-15T16:10:05.128" v="326" actId="164"/>
          <ac:spMkLst>
            <pc:docMk/>
            <pc:sldMk cId="3281034403" sldId="260"/>
            <ac:spMk id="39" creationId="{06FE61D5-2F8F-AE96-EB4E-DB5F204B0CC2}"/>
          </ac:spMkLst>
        </pc:spChg>
        <pc:spChg chg="add mod">
          <ac:chgData name="Emerson Melo" userId="da333049-7d6f-4a3a-a046-1501fc9c5399" providerId="ADAL" clId="{8521BEEA-B0CC-4D5B-ABFA-780735A35A15}" dt="2023-08-15T20:14:50.575" v="995" actId="552"/>
          <ac:spMkLst>
            <pc:docMk/>
            <pc:sldMk cId="3281034403" sldId="260"/>
            <ac:spMk id="69" creationId="{825F6C89-3A25-660D-9E38-D7D14828692B}"/>
          </ac:spMkLst>
        </pc:spChg>
        <pc:spChg chg="add mod">
          <ac:chgData name="Emerson Melo" userId="da333049-7d6f-4a3a-a046-1501fc9c5399" providerId="ADAL" clId="{8521BEEA-B0CC-4D5B-ABFA-780735A35A15}" dt="2023-08-15T20:12:19.590" v="975" actId="1076"/>
          <ac:spMkLst>
            <pc:docMk/>
            <pc:sldMk cId="3281034403" sldId="260"/>
            <ac:spMk id="70" creationId="{4D2FFFF8-2902-F6BE-6375-668204FF1D59}"/>
          </ac:spMkLst>
        </pc:spChg>
        <pc:spChg chg="add mod">
          <ac:chgData name="Emerson Melo" userId="da333049-7d6f-4a3a-a046-1501fc9c5399" providerId="ADAL" clId="{8521BEEA-B0CC-4D5B-ABFA-780735A35A15}" dt="2023-08-15T20:12:19.590" v="975" actId="1076"/>
          <ac:spMkLst>
            <pc:docMk/>
            <pc:sldMk cId="3281034403" sldId="260"/>
            <ac:spMk id="71" creationId="{2CBF2E73-864D-D153-978A-C41F33DE65EE}"/>
          </ac:spMkLst>
        </pc:spChg>
        <pc:spChg chg="add mod">
          <ac:chgData name="Emerson Melo" userId="da333049-7d6f-4a3a-a046-1501fc9c5399" providerId="ADAL" clId="{8521BEEA-B0CC-4D5B-ABFA-780735A35A15}" dt="2023-08-15T20:14:50.575" v="995" actId="552"/>
          <ac:spMkLst>
            <pc:docMk/>
            <pc:sldMk cId="3281034403" sldId="260"/>
            <ac:spMk id="72" creationId="{FC5A6BC4-656B-3557-6837-8EF9B3F33D17}"/>
          </ac:spMkLst>
        </pc:spChg>
        <pc:spChg chg="add mod">
          <ac:chgData name="Emerson Melo" userId="da333049-7d6f-4a3a-a046-1501fc9c5399" providerId="ADAL" clId="{8521BEEA-B0CC-4D5B-ABFA-780735A35A15}" dt="2023-08-15T20:14:56.523" v="996" actId="1076"/>
          <ac:spMkLst>
            <pc:docMk/>
            <pc:sldMk cId="3281034403" sldId="260"/>
            <ac:spMk id="74" creationId="{70195EA6-802E-99BB-530E-161AA23A5C15}"/>
          </ac:spMkLst>
        </pc:spChg>
        <pc:spChg chg="add mod">
          <ac:chgData name="Emerson Melo" userId="da333049-7d6f-4a3a-a046-1501fc9c5399" providerId="ADAL" clId="{8521BEEA-B0CC-4D5B-ABFA-780735A35A15}" dt="2023-08-15T20:15:02.534" v="997" actId="1076"/>
          <ac:spMkLst>
            <pc:docMk/>
            <pc:sldMk cId="3281034403" sldId="260"/>
            <ac:spMk id="75" creationId="{4A9107E1-0DCD-0426-9891-4B9C1C36B605}"/>
          </ac:spMkLst>
        </pc:spChg>
        <pc:spChg chg="add mod">
          <ac:chgData name="Emerson Melo" userId="da333049-7d6f-4a3a-a046-1501fc9c5399" providerId="ADAL" clId="{8521BEEA-B0CC-4D5B-ABFA-780735A35A15}" dt="2023-08-15T20:12:30.167" v="977" actId="1076"/>
          <ac:spMkLst>
            <pc:docMk/>
            <pc:sldMk cId="3281034403" sldId="260"/>
            <ac:spMk id="76" creationId="{BE49DFF7-E849-E1F6-F616-1233DA0180BD}"/>
          </ac:spMkLst>
        </pc:spChg>
        <pc:spChg chg="add del mod">
          <ac:chgData name="Emerson Melo" userId="da333049-7d6f-4a3a-a046-1501fc9c5399" providerId="ADAL" clId="{8521BEEA-B0CC-4D5B-ABFA-780735A35A15}" dt="2023-08-15T20:06:19.324" v="918" actId="478"/>
          <ac:spMkLst>
            <pc:docMk/>
            <pc:sldMk cId="3281034403" sldId="260"/>
            <ac:spMk id="78" creationId="{9A5299CF-F2F7-DE66-77E7-2993FB33910C}"/>
          </ac:spMkLst>
        </pc:spChg>
        <pc:spChg chg="add mod">
          <ac:chgData name="Emerson Melo" userId="da333049-7d6f-4a3a-a046-1501fc9c5399" providerId="ADAL" clId="{8521BEEA-B0CC-4D5B-ABFA-780735A35A15}" dt="2023-08-15T20:13:45.516" v="988" actId="1076"/>
          <ac:spMkLst>
            <pc:docMk/>
            <pc:sldMk cId="3281034403" sldId="260"/>
            <ac:spMk id="79" creationId="{B99B3F31-524C-5C63-9CA1-39DD010A12E2}"/>
          </ac:spMkLst>
        </pc:spChg>
        <pc:spChg chg="add mod">
          <ac:chgData name="Emerson Melo" userId="da333049-7d6f-4a3a-a046-1501fc9c5399" providerId="ADAL" clId="{8521BEEA-B0CC-4D5B-ABFA-780735A35A15}" dt="2023-08-15T20:14:04.261" v="990" actId="1076"/>
          <ac:spMkLst>
            <pc:docMk/>
            <pc:sldMk cId="3281034403" sldId="260"/>
            <ac:spMk id="82" creationId="{EEBCF07E-E810-F910-98F3-D4C466A382BA}"/>
          </ac:spMkLst>
        </pc:spChg>
        <pc:spChg chg="add mod">
          <ac:chgData name="Emerson Melo" userId="da333049-7d6f-4a3a-a046-1501fc9c5399" providerId="ADAL" clId="{8521BEEA-B0CC-4D5B-ABFA-780735A35A15}" dt="2023-08-15T20:13:39.326" v="987" actId="14100"/>
          <ac:spMkLst>
            <pc:docMk/>
            <pc:sldMk cId="3281034403" sldId="260"/>
            <ac:spMk id="83" creationId="{50164D3B-DAEF-70A6-FF36-AA5066000635}"/>
          </ac:spMkLst>
        </pc:spChg>
        <pc:spChg chg="add mod">
          <ac:chgData name="Emerson Melo" userId="da333049-7d6f-4a3a-a046-1501fc9c5399" providerId="ADAL" clId="{8521BEEA-B0CC-4D5B-ABFA-780735A35A15}" dt="2023-08-15T20:13:34.057" v="986" actId="14100"/>
          <ac:spMkLst>
            <pc:docMk/>
            <pc:sldMk cId="3281034403" sldId="260"/>
            <ac:spMk id="84" creationId="{079E0C8F-8E2E-B5B6-0EBA-012B2F30ABA9}"/>
          </ac:spMkLst>
        </pc:spChg>
        <pc:grpChg chg="add del mod">
          <ac:chgData name="Emerson Melo" userId="da333049-7d6f-4a3a-a046-1501fc9c5399" providerId="ADAL" clId="{8521BEEA-B0CC-4D5B-ABFA-780735A35A15}" dt="2023-08-15T17:11:44.082" v="341" actId="478"/>
          <ac:grpSpMkLst>
            <pc:docMk/>
            <pc:sldMk cId="3281034403" sldId="260"/>
            <ac:grpSpMk id="40" creationId="{36CCA8E0-1165-F379-7129-B728C44E8169}"/>
          </ac:grpSpMkLst>
        </pc:grpChg>
        <pc:grpChg chg="add del mod">
          <ac:chgData name="Emerson Melo" userId="da333049-7d6f-4a3a-a046-1501fc9c5399" providerId="ADAL" clId="{8521BEEA-B0CC-4D5B-ABFA-780735A35A15}" dt="2023-08-15T17:11:44.082" v="341" actId="478"/>
          <ac:grpSpMkLst>
            <pc:docMk/>
            <pc:sldMk cId="3281034403" sldId="260"/>
            <ac:grpSpMk id="41" creationId="{04C0A76B-B009-964E-A0AA-B54789EE53B6}"/>
          </ac:grpSpMkLst>
        </pc:grpChg>
        <pc:grpChg chg="add del mod">
          <ac:chgData name="Emerson Melo" userId="da333049-7d6f-4a3a-a046-1501fc9c5399" providerId="ADAL" clId="{8521BEEA-B0CC-4D5B-ABFA-780735A35A15}" dt="2023-08-15T17:11:44.082" v="341" actId="478"/>
          <ac:grpSpMkLst>
            <pc:docMk/>
            <pc:sldMk cId="3281034403" sldId="260"/>
            <ac:grpSpMk id="42" creationId="{EAE4259F-65C4-16A6-E039-4B0894D6A812}"/>
          </ac:grpSpMkLst>
        </pc:grpChg>
        <pc:grpChg chg="add del mod">
          <ac:chgData name="Emerson Melo" userId="da333049-7d6f-4a3a-a046-1501fc9c5399" providerId="ADAL" clId="{8521BEEA-B0CC-4D5B-ABFA-780735A35A15}" dt="2023-08-15T17:11:44.082" v="341" actId="478"/>
          <ac:grpSpMkLst>
            <pc:docMk/>
            <pc:sldMk cId="3281034403" sldId="260"/>
            <ac:grpSpMk id="43" creationId="{018E764A-BD05-76FE-77C4-E713FE428473}"/>
          </ac:grpSpMkLst>
        </pc:grpChg>
        <pc:grpChg chg="add del mod">
          <ac:chgData name="Emerson Melo" userId="da333049-7d6f-4a3a-a046-1501fc9c5399" providerId="ADAL" clId="{8521BEEA-B0CC-4D5B-ABFA-780735A35A15}" dt="2023-08-15T17:11:44.082" v="341" actId="478"/>
          <ac:grpSpMkLst>
            <pc:docMk/>
            <pc:sldMk cId="3281034403" sldId="260"/>
            <ac:grpSpMk id="44" creationId="{7B0A26A8-A4F9-0F50-CA9D-F2CACFD891A2}"/>
          </ac:grpSpMkLst>
        </pc:grpChg>
        <pc:grpChg chg="add del mod">
          <ac:chgData name="Emerson Melo" userId="da333049-7d6f-4a3a-a046-1501fc9c5399" providerId="ADAL" clId="{8521BEEA-B0CC-4D5B-ABFA-780735A35A15}" dt="2023-08-15T17:11:44.082" v="341" actId="478"/>
          <ac:grpSpMkLst>
            <pc:docMk/>
            <pc:sldMk cId="3281034403" sldId="260"/>
            <ac:grpSpMk id="45" creationId="{AFB5FC46-4096-BB9F-EE01-C3B840FCFE59}"/>
          </ac:grpSpMkLst>
        </pc:grpChg>
        <pc:grpChg chg="add mod">
          <ac:chgData name="Emerson Melo" userId="da333049-7d6f-4a3a-a046-1501fc9c5399" providerId="ADAL" clId="{8521BEEA-B0CC-4D5B-ABFA-780735A35A15}" dt="2023-08-15T19:44:43.924" v="589" actId="164"/>
          <ac:grpSpMkLst>
            <pc:docMk/>
            <pc:sldMk cId="3281034403" sldId="260"/>
            <ac:grpSpMk id="73" creationId="{2010F022-0015-6C11-E299-C3ED1B402ACE}"/>
          </ac:grpSpMkLst>
        </pc:grpChg>
        <pc:graphicFrameChg chg="add del mod modGraphic">
          <ac:chgData name="Emerson Melo" userId="da333049-7d6f-4a3a-a046-1501fc9c5399" providerId="ADAL" clId="{8521BEEA-B0CC-4D5B-ABFA-780735A35A15}" dt="2023-08-15T16:04:00.808" v="184" actId="478"/>
          <ac:graphicFrameMkLst>
            <pc:docMk/>
            <pc:sldMk cId="3281034403" sldId="260"/>
            <ac:graphicFrameMk id="5" creationId="{E679D038-AC12-5F23-303B-5E83FDE1518B}"/>
          </ac:graphicFrameMkLst>
        </pc:graphicFrameChg>
        <pc:picChg chg="add del mod">
          <ac:chgData name="Emerson Melo" userId="da333049-7d6f-4a3a-a046-1501fc9c5399" providerId="ADAL" clId="{8521BEEA-B0CC-4D5B-ABFA-780735A35A15}" dt="2023-08-15T16:01:27.391" v="160" actId="478"/>
          <ac:picMkLst>
            <pc:docMk/>
            <pc:sldMk cId="3281034403" sldId="260"/>
            <ac:picMk id="7" creationId="{76AD4146-4B59-9F75-017E-137472BFE77A}"/>
          </ac:picMkLst>
        </pc:picChg>
        <pc:picChg chg="add del mod">
          <ac:chgData name="Emerson Melo" userId="da333049-7d6f-4a3a-a046-1501fc9c5399" providerId="ADAL" clId="{8521BEEA-B0CC-4D5B-ABFA-780735A35A15}" dt="2023-08-15T16:01:27.391" v="160" actId="478"/>
          <ac:picMkLst>
            <pc:docMk/>
            <pc:sldMk cId="3281034403" sldId="260"/>
            <ac:picMk id="9" creationId="{98E6A68E-0159-517F-D090-C6FA7E9AB4C7}"/>
          </ac:picMkLst>
        </pc:picChg>
        <pc:picChg chg="add del mod">
          <ac:chgData name="Emerson Melo" userId="da333049-7d6f-4a3a-a046-1501fc9c5399" providerId="ADAL" clId="{8521BEEA-B0CC-4D5B-ABFA-780735A35A15}" dt="2023-08-15T16:01:27.391" v="160" actId="478"/>
          <ac:picMkLst>
            <pc:docMk/>
            <pc:sldMk cId="3281034403" sldId="260"/>
            <ac:picMk id="11" creationId="{6EEC748B-AABF-6D04-3E89-E4F44B5B6A98}"/>
          </ac:picMkLst>
        </pc:picChg>
        <pc:picChg chg="add del mod">
          <ac:chgData name="Emerson Melo" userId="da333049-7d6f-4a3a-a046-1501fc9c5399" providerId="ADAL" clId="{8521BEEA-B0CC-4D5B-ABFA-780735A35A15}" dt="2023-08-15T16:01:27.391" v="160" actId="478"/>
          <ac:picMkLst>
            <pc:docMk/>
            <pc:sldMk cId="3281034403" sldId="260"/>
            <ac:picMk id="13" creationId="{7C330B8F-B3BA-6E72-18B0-802DAD104BE6}"/>
          </ac:picMkLst>
        </pc:picChg>
        <pc:picChg chg="add del mod">
          <ac:chgData name="Emerson Melo" userId="da333049-7d6f-4a3a-a046-1501fc9c5399" providerId="ADAL" clId="{8521BEEA-B0CC-4D5B-ABFA-780735A35A15}" dt="2023-08-15T16:01:27.391" v="160" actId="478"/>
          <ac:picMkLst>
            <pc:docMk/>
            <pc:sldMk cId="3281034403" sldId="260"/>
            <ac:picMk id="15" creationId="{7CF073E5-0B81-A57F-66A5-0426DFBE606F}"/>
          </ac:picMkLst>
        </pc:picChg>
        <pc:picChg chg="add del">
          <ac:chgData name="Emerson Melo" userId="da333049-7d6f-4a3a-a046-1501fc9c5399" providerId="ADAL" clId="{8521BEEA-B0CC-4D5B-ABFA-780735A35A15}" dt="2023-08-15T15:53:54.599" v="153" actId="478"/>
          <ac:picMkLst>
            <pc:docMk/>
            <pc:sldMk cId="3281034403" sldId="260"/>
            <ac:picMk id="17" creationId="{AF5D278A-9746-3BAC-3FAA-A127D03EBAC5}"/>
          </ac:picMkLst>
        </pc:picChg>
        <pc:picChg chg="add del mod">
          <ac:chgData name="Emerson Melo" userId="da333049-7d6f-4a3a-a046-1501fc9c5399" providerId="ADAL" clId="{8521BEEA-B0CC-4D5B-ABFA-780735A35A15}" dt="2023-08-15T16:01:27.391" v="160" actId="478"/>
          <ac:picMkLst>
            <pc:docMk/>
            <pc:sldMk cId="3281034403" sldId="260"/>
            <ac:picMk id="19" creationId="{3CBDD049-E9CA-73AE-4E64-62C2E1E2D335}"/>
          </ac:picMkLst>
        </pc:picChg>
        <pc:picChg chg="add mod">
          <ac:chgData name="Emerson Melo" userId="da333049-7d6f-4a3a-a046-1501fc9c5399" providerId="ADAL" clId="{8521BEEA-B0CC-4D5B-ABFA-780735A35A15}" dt="2023-08-15T16:10:05.128" v="326" actId="164"/>
          <ac:picMkLst>
            <pc:docMk/>
            <pc:sldMk cId="3281034403" sldId="260"/>
            <ac:picMk id="21" creationId="{1F26A4D3-F873-5EEC-5A06-340104BB17CC}"/>
          </ac:picMkLst>
        </pc:picChg>
        <pc:picChg chg="add del mod">
          <ac:chgData name="Emerson Melo" userId="da333049-7d6f-4a3a-a046-1501fc9c5399" providerId="ADAL" clId="{8521BEEA-B0CC-4D5B-ABFA-780735A35A15}" dt="2023-08-15T16:01:56.103" v="167" actId="22"/>
          <ac:picMkLst>
            <pc:docMk/>
            <pc:sldMk cId="3281034403" sldId="260"/>
            <ac:picMk id="23" creationId="{58B6EC89-704E-4250-E623-6AEB5C1A8B73}"/>
          </ac:picMkLst>
        </pc:picChg>
        <pc:picChg chg="add mod">
          <ac:chgData name="Emerson Melo" userId="da333049-7d6f-4a3a-a046-1501fc9c5399" providerId="ADAL" clId="{8521BEEA-B0CC-4D5B-ABFA-780735A35A15}" dt="2023-08-15T16:09:44.911" v="321" actId="164"/>
          <ac:picMkLst>
            <pc:docMk/>
            <pc:sldMk cId="3281034403" sldId="260"/>
            <ac:picMk id="25" creationId="{A3EF411D-6622-8063-E5C1-D9AD0E0F8A17}"/>
          </ac:picMkLst>
        </pc:picChg>
        <pc:picChg chg="add mod">
          <ac:chgData name="Emerson Melo" userId="da333049-7d6f-4a3a-a046-1501fc9c5399" providerId="ADAL" clId="{8521BEEA-B0CC-4D5B-ABFA-780735A35A15}" dt="2023-08-15T16:09:49.041" v="322" actId="164"/>
          <ac:picMkLst>
            <pc:docMk/>
            <pc:sldMk cId="3281034403" sldId="260"/>
            <ac:picMk id="27" creationId="{E0191D1B-5E0C-71E8-2B8B-2FD6C904747C}"/>
          </ac:picMkLst>
        </pc:picChg>
        <pc:picChg chg="add mod ord">
          <ac:chgData name="Emerson Melo" userId="da333049-7d6f-4a3a-a046-1501fc9c5399" providerId="ADAL" clId="{8521BEEA-B0CC-4D5B-ABFA-780735A35A15}" dt="2023-08-15T16:10:00.617" v="325" actId="164"/>
          <ac:picMkLst>
            <pc:docMk/>
            <pc:sldMk cId="3281034403" sldId="260"/>
            <ac:picMk id="29" creationId="{8CEC2A12-9B9E-5213-A8D7-D6D9D3976A8F}"/>
          </ac:picMkLst>
        </pc:picChg>
        <pc:picChg chg="add mod">
          <ac:chgData name="Emerson Melo" userId="da333049-7d6f-4a3a-a046-1501fc9c5399" providerId="ADAL" clId="{8521BEEA-B0CC-4D5B-ABFA-780735A35A15}" dt="2023-08-15T16:09:53.249" v="323" actId="164"/>
          <ac:picMkLst>
            <pc:docMk/>
            <pc:sldMk cId="3281034403" sldId="260"/>
            <ac:picMk id="31" creationId="{48B841FE-8DF9-8470-D3DB-4E39B5BB122C}"/>
          </ac:picMkLst>
        </pc:picChg>
        <pc:picChg chg="add mod">
          <ac:chgData name="Emerson Melo" userId="da333049-7d6f-4a3a-a046-1501fc9c5399" providerId="ADAL" clId="{8521BEEA-B0CC-4D5B-ABFA-780735A35A15}" dt="2023-08-15T16:10:09.464" v="327" actId="164"/>
          <ac:picMkLst>
            <pc:docMk/>
            <pc:sldMk cId="3281034403" sldId="260"/>
            <ac:picMk id="33" creationId="{5E03C0BA-9370-8C7F-997F-45751AA03E95}"/>
          </ac:picMkLst>
        </pc:picChg>
        <pc:picChg chg="add del mod">
          <ac:chgData name="Emerson Melo" userId="da333049-7d6f-4a3a-a046-1501fc9c5399" providerId="ADAL" clId="{8521BEEA-B0CC-4D5B-ABFA-780735A35A15}" dt="2023-08-15T17:26:15.393" v="347" actId="478"/>
          <ac:picMkLst>
            <pc:docMk/>
            <pc:sldMk cId="3281034403" sldId="260"/>
            <ac:picMk id="47" creationId="{3968458D-DD7A-1452-4C20-B90B22D70551}"/>
          </ac:picMkLst>
        </pc:picChg>
        <pc:picChg chg="add del mod">
          <ac:chgData name="Emerson Melo" userId="da333049-7d6f-4a3a-a046-1501fc9c5399" providerId="ADAL" clId="{8521BEEA-B0CC-4D5B-ABFA-780735A35A15}" dt="2023-08-15T19:32:34.427" v="426" actId="478"/>
          <ac:picMkLst>
            <pc:docMk/>
            <pc:sldMk cId="3281034403" sldId="260"/>
            <ac:picMk id="49" creationId="{7AB557A6-2B66-DE44-B340-29CDB3349A5B}"/>
          </ac:picMkLst>
        </pc:picChg>
        <pc:picChg chg="add del mod">
          <ac:chgData name="Emerson Melo" userId="da333049-7d6f-4a3a-a046-1501fc9c5399" providerId="ADAL" clId="{8521BEEA-B0CC-4D5B-ABFA-780735A35A15}" dt="2023-08-15T19:32:34.427" v="426" actId="478"/>
          <ac:picMkLst>
            <pc:docMk/>
            <pc:sldMk cId="3281034403" sldId="260"/>
            <ac:picMk id="51" creationId="{C508CE33-3237-7123-969F-926008C33D69}"/>
          </ac:picMkLst>
        </pc:picChg>
        <pc:picChg chg="add mod">
          <ac:chgData name="Emerson Melo" userId="da333049-7d6f-4a3a-a046-1501fc9c5399" providerId="ADAL" clId="{8521BEEA-B0CC-4D5B-ABFA-780735A35A15}" dt="2023-08-15T20:12:30.167" v="977" actId="1076"/>
          <ac:picMkLst>
            <pc:docMk/>
            <pc:sldMk cId="3281034403" sldId="260"/>
            <ac:picMk id="53" creationId="{6DB5EC91-DB02-E210-678A-2888053DED0C}"/>
          </ac:picMkLst>
        </pc:picChg>
        <pc:picChg chg="add mod">
          <ac:chgData name="Emerson Melo" userId="da333049-7d6f-4a3a-a046-1501fc9c5399" providerId="ADAL" clId="{8521BEEA-B0CC-4D5B-ABFA-780735A35A15}" dt="2023-08-15T20:14:16.508" v="992" actId="1076"/>
          <ac:picMkLst>
            <pc:docMk/>
            <pc:sldMk cId="3281034403" sldId="260"/>
            <ac:picMk id="55" creationId="{AB393780-ED69-11F7-FF25-DE006AE37443}"/>
          </ac:picMkLst>
        </pc:picChg>
        <pc:picChg chg="add mod">
          <ac:chgData name="Emerson Melo" userId="da333049-7d6f-4a3a-a046-1501fc9c5399" providerId="ADAL" clId="{8521BEEA-B0CC-4D5B-ABFA-780735A35A15}" dt="2023-08-15T20:14:27.504" v="993" actId="1076"/>
          <ac:picMkLst>
            <pc:docMk/>
            <pc:sldMk cId="3281034403" sldId="260"/>
            <ac:picMk id="57" creationId="{237B9254-F3F7-D9F6-C999-529DA1DAB36E}"/>
          </ac:picMkLst>
        </pc:picChg>
        <pc:picChg chg="add del mod">
          <ac:chgData name="Emerson Melo" userId="da333049-7d6f-4a3a-a046-1501fc9c5399" providerId="ADAL" clId="{8521BEEA-B0CC-4D5B-ABFA-780735A35A15}" dt="2023-08-15T19:38:10.761" v="508" actId="478"/>
          <ac:picMkLst>
            <pc:docMk/>
            <pc:sldMk cId="3281034403" sldId="260"/>
            <ac:picMk id="59" creationId="{C8A9D78C-75CD-D9D9-4589-92EF6E98CDFF}"/>
          </ac:picMkLst>
        </pc:picChg>
        <pc:picChg chg="add del mod">
          <ac:chgData name="Emerson Melo" userId="da333049-7d6f-4a3a-a046-1501fc9c5399" providerId="ADAL" clId="{8521BEEA-B0CC-4D5B-ABFA-780735A35A15}" dt="2023-08-15T19:51:58.958" v="763" actId="478"/>
          <ac:picMkLst>
            <pc:docMk/>
            <pc:sldMk cId="3281034403" sldId="260"/>
            <ac:picMk id="61" creationId="{B128442E-E777-8284-5BCD-45D6DAC1EBE1}"/>
          </ac:picMkLst>
        </pc:picChg>
        <pc:picChg chg="add del mod">
          <ac:chgData name="Emerson Melo" userId="da333049-7d6f-4a3a-a046-1501fc9c5399" providerId="ADAL" clId="{8521BEEA-B0CC-4D5B-ABFA-780735A35A15}" dt="2023-08-15T19:51:14.450" v="761" actId="478"/>
          <ac:picMkLst>
            <pc:docMk/>
            <pc:sldMk cId="3281034403" sldId="260"/>
            <ac:picMk id="63" creationId="{03DB2762-98DD-0927-B154-B6297EA673FD}"/>
          </ac:picMkLst>
        </pc:picChg>
        <pc:picChg chg="add del mod">
          <ac:chgData name="Emerson Melo" userId="da333049-7d6f-4a3a-a046-1501fc9c5399" providerId="ADAL" clId="{8521BEEA-B0CC-4D5B-ABFA-780735A35A15}" dt="2023-08-15T20:02:14.420" v="884" actId="478"/>
          <ac:picMkLst>
            <pc:docMk/>
            <pc:sldMk cId="3281034403" sldId="260"/>
            <ac:picMk id="65" creationId="{6163DEFC-FFF8-647D-F2B9-232D8D5C6BB5}"/>
          </ac:picMkLst>
        </pc:picChg>
        <pc:picChg chg="add del mod">
          <ac:chgData name="Emerson Melo" userId="da333049-7d6f-4a3a-a046-1501fc9c5399" providerId="ADAL" clId="{8521BEEA-B0CC-4D5B-ABFA-780735A35A15}" dt="2023-08-15T20:04:33.893" v="911" actId="478"/>
          <ac:picMkLst>
            <pc:docMk/>
            <pc:sldMk cId="3281034403" sldId="260"/>
            <ac:picMk id="67" creationId="{5221A089-675C-1E60-91DD-843F28219E89}"/>
          </ac:picMkLst>
        </pc:picChg>
        <pc:picChg chg="add del mod modCrop">
          <ac:chgData name="Emerson Melo" userId="da333049-7d6f-4a3a-a046-1501fc9c5399" providerId="ADAL" clId="{8521BEEA-B0CC-4D5B-ABFA-780735A35A15}" dt="2023-08-15T20:06:19.324" v="918" actId="478"/>
          <ac:picMkLst>
            <pc:docMk/>
            <pc:sldMk cId="3281034403" sldId="260"/>
            <ac:picMk id="77" creationId="{B9C1D83E-8EAA-3684-7A21-AF6FD4F412C6}"/>
          </ac:picMkLst>
        </pc:picChg>
        <pc:picChg chg="add del">
          <ac:chgData name="Emerson Melo" userId="da333049-7d6f-4a3a-a046-1501fc9c5399" providerId="ADAL" clId="{8521BEEA-B0CC-4D5B-ABFA-780735A35A15}" dt="2023-08-15T20:04:44.872" v="913" actId="478"/>
          <ac:picMkLst>
            <pc:docMk/>
            <pc:sldMk cId="3281034403" sldId="260"/>
            <ac:picMk id="81" creationId="{2892309E-045A-83FB-7E7C-684179D18693}"/>
          </ac:picMkLst>
        </pc:picChg>
      </pc:sldChg>
      <pc:sldChg chg="addSp delSp modSp del mod">
        <pc:chgData name="Emerson Melo" userId="da333049-7d6f-4a3a-a046-1501fc9c5399" providerId="ADAL" clId="{8521BEEA-B0CC-4D5B-ABFA-780735A35A15}" dt="2023-08-16T16:13:24.240" v="1417" actId="688"/>
        <pc:sldMkLst>
          <pc:docMk/>
          <pc:sldMk cId="1932982649" sldId="261"/>
        </pc:sldMkLst>
        <pc:spChg chg="mod">
          <ac:chgData name="Emerson Melo" userId="da333049-7d6f-4a3a-a046-1501fc9c5399" providerId="ADAL" clId="{8521BEEA-B0CC-4D5B-ABFA-780735A35A15}" dt="2023-08-16T15:55:34.174" v="1335" actId="20577"/>
          <ac:spMkLst>
            <pc:docMk/>
            <pc:sldMk cId="1932982649" sldId="261"/>
            <ac:spMk id="3" creationId="{512656B7-A09D-6223-4CD7-07F4DEDF6107}"/>
          </ac:spMkLst>
        </pc:spChg>
        <pc:spChg chg="add del mod">
          <ac:chgData name="Emerson Melo" userId="da333049-7d6f-4a3a-a046-1501fc9c5399" providerId="ADAL" clId="{8521BEEA-B0CC-4D5B-ABFA-780735A35A15}" dt="2023-08-15T20:28:32.580" v="1171" actId="478"/>
          <ac:spMkLst>
            <pc:docMk/>
            <pc:sldMk cId="1932982649" sldId="261"/>
            <ac:spMk id="5" creationId="{E10492F0-A480-970E-F364-8753F588D3DF}"/>
          </ac:spMkLst>
        </pc:spChg>
        <pc:spChg chg="add del mod">
          <ac:chgData name="Emerson Melo" userId="da333049-7d6f-4a3a-a046-1501fc9c5399" providerId="ADAL" clId="{8521BEEA-B0CC-4D5B-ABFA-780735A35A15}" dt="2023-08-15T20:22:29.519" v="1133" actId="478"/>
          <ac:spMkLst>
            <pc:docMk/>
            <pc:sldMk cId="1932982649" sldId="261"/>
            <ac:spMk id="19" creationId="{FA1EBFE0-4F2F-ACFD-5134-4385F30263C9}"/>
          </ac:spMkLst>
        </pc:spChg>
        <pc:spChg chg="add mod">
          <ac:chgData name="Emerson Melo" userId="da333049-7d6f-4a3a-a046-1501fc9c5399" providerId="ADAL" clId="{8521BEEA-B0CC-4D5B-ABFA-780735A35A15}" dt="2023-08-16T16:11:44.509" v="1416" actId="1076"/>
          <ac:spMkLst>
            <pc:docMk/>
            <pc:sldMk cId="1932982649" sldId="261"/>
            <ac:spMk id="20" creationId="{B0EF0927-1234-B41E-F6A7-D7F1316EB1BC}"/>
          </ac:spMkLst>
        </pc:spChg>
        <pc:spChg chg="add del mod">
          <ac:chgData name="Emerson Melo" userId="da333049-7d6f-4a3a-a046-1501fc9c5399" providerId="ADAL" clId="{8521BEEA-B0CC-4D5B-ABFA-780735A35A15}" dt="2023-08-15T20:28:18.265" v="1167" actId="478"/>
          <ac:spMkLst>
            <pc:docMk/>
            <pc:sldMk cId="1932982649" sldId="261"/>
            <ac:spMk id="20" creationId="{F9878AAB-916D-52EF-5F9E-45D1AD0C1485}"/>
          </ac:spMkLst>
        </pc:spChg>
        <pc:spChg chg="add mod">
          <ac:chgData name="Emerson Melo" userId="da333049-7d6f-4a3a-a046-1501fc9c5399" providerId="ADAL" clId="{8521BEEA-B0CC-4D5B-ABFA-780735A35A15}" dt="2023-08-16T16:09:59.979" v="1404" actId="1076"/>
          <ac:spMkLst>
            <pc:docMk/>
            <pc:sldMk cId="1932982649" sldId="261"/>
            <ac:spMk id="24" creationId="{633A5205-C1E1-29AC-2BFC-0D6EA8C844DC}"/>
          </ac:spMkLst>
        </pc:spChg>
        <pc:spChg chg="add mod">
          <ac:chgData name="Emerson Melo" userId="da333049-7d6f-4a3a-a046-1501fc9c5399" providerId="ADAL" clId="{8521BEEA-B0CC-4D5B-ABFA-780735A35A15}" dt="2023-08-15T20:32:13.244" v="1299" actId="1076"/>
          <ac:spMkLst>
            <pc:docMk/>
            <pc:sldMk cId="1932982649" sldId="261"/>
            <ac:spMk id="25" creationId="{22C06C10-F699-811B-EAAE-549FA857F322}"/>
          </ac:spMkLst>
        </pc:spChg>
        <pc:grpChg chg="add del mod">
          <ac:chgData name="Emerson Melo" userId="da333049-7d6f-4a3a-a046-1501fc9c5399" providerId="ADAL" clId="{8521BEEA-B0CC-4D5B-ABFA-780735A35A15}" dt="2023-08-16T16:04:22.493" v="1342" actId="165"/>
          <ac:grpSpMkLst>
            <pc:docMk/>
            <pc:sldMk cId="1932982649" sldId="261"/>
            <ac:grpSpMk id="21" creationId="{09FC155C-E9D5-6604-737B-AA3CA0893AA5}"/>
          </ac:grpSpMkLst>
        </pc:grpChg>
        <pc:picChg chg="add mod">
          <ac:chgData name="Emerson Melo" userId="da333049-7d6f-4a3a-a046-1501fc9c5399" providerId="ADAL" clId="{8521BEEA-B0CC-4D5B-ABFA-780735A35A15}" dt="2023-08-15T20:32:15.933" v="1300" actId="1076"/>
          <ac:picMkLst>
            <pc:docMk/>
            <pc:sldMk cId="1932982649" sldId="261"/>
            <ac:picMk id="4" creationId="{CC9D1D4A-B272-97BD-68C2-FB95C84FB2ED}"/>
          </ac:picMkLst>
        </pc:picChg>
        <pc:picChg chg="add mod ord">
          <ac:chgData name="Emerson Melo" userId="da333049-7d6f-4a3a-a046-1501fc9c5399" providerId="ADAL" clId="{8521BEEA-B0CC-4D5B-ABFA-780735A35A15}" dt="2023-08-16T16:05:44.944" v="1362" actId="1076"/>
          <ac:picMkLst>
            <pc:docMk/>
            <pc:sldMk cId="1932982649" sldId="261"/>
            <ac:picMk id="5" creationId="{D4C52418-4C66-C85C-91C6-B856C27BA885}"/>
          </ac:picMkLst>
        </pc:picChg>
        <pc:picChg chg="add del mod topLvl">
          <ac:chgData name="Emerson Melo" userId="da333049-7d6f-4a3a-a046-1501fc9c5399" providerId="ADAL" clId="{8521BEEA-B0CC-4D5B-ABFA-780735A35A15}" dt="2023-08-16T16:04:26.768" v="1343" actId="478"/>
          <ac:picMkLst>
            <pc:docMk/>
            <pc:sldMk cId="1932982649" sldId="261"/>
            <ac:picMk id="7" creationId="{3FBE49FE-CDA3-B66D-FF93-5C854A8422AE}"/>
          </ac:picMkLst>
        </pc:picChg>
        <pc:picChg chg="mod">
          <ac:chgData name="Emerson Melo" userId="da333049-7d6f-4a3a-a046-1501fc9c5399" providerId="ADAL" clId="{8521BEEA-B0CC-4D5B-ABFA-780735A35A15}" dt="2023-08-16T16:13:24.240" v="1417" actId="688"/>
          <ac:picMkLst>
            <pc:docMk/>
            <pc:sldMk cId="1932982649" sldId="261"/>
            <ac:picMk id="17" creationId="{AF5BE4D9-26DD-5728-7BE5-DDFE048084DB}"/>
          </ac:picMkLst>
        </pc:picChg>
        <pc:picChg chg="mod">
          <ac:chgData name="Emerson Melo" userId="da333049-7d6f-4a3a-a046-1501fc9c5399" providerId="ADAL" clId="{8521BEEA-B0CC-4D5B-ABFA-780735A35A15}" dt="2023-08-15T21:39:52.220" v="1307" actId="1076"/>
          <ac:picMkLst>
            <pc:docMk/>
            <pc:sldMk cId="1932982649" sldId="261"/>
            <ac:picMk id="23" creationId="{1FCFC8C3-7871-E9EB-5B24-9B3814F3C35C}"/>
          </ac:picMkLst>
        </pc:picChg>
        <pc:picChg chg="del mod">
          <ac:chgData name="Emerson Melo" userId="da333049-7d6f-4a3a-a046-1501fc9c5399" providerId="ADAL" clId="{8521BEEA-B0CC-4D5B-ABFA-780735A35A15}" dt="2023-08-15T20:28:05.534" v="1161" actId="478"/>
          <ac:picMkLst>
            <pc:docMk/>
            <pc:sldMk cId="1932982649" sldId="261"/>
            <ac:picMk id="49" creationId="{7AB557A6-2B66-DE44-B340-29CDB3349A5B}"/>
          </ac:picMkLst>
        </pc:picChg>
        <pc:picChg chg="mod topLvl">
          <ac:chgData name="Emerson Melo" userId="da333049-7d6f-4a3a-a046-1501fc9c5399" providerId="ADAL" clId="{8521BEEA-B0CC-4D5B-ABFA-780735A35A15}" dt="2023-08-16T16:05:55.044" v="1363" actId="1076"/>
          <ac:picMkLst>
            <pc:docMk/>
            <pc:sldMk cId="1932982649" sldId="261"/>
            <ac:picMk id="51" creationId="{C508CE33-3237-7123-969F-926008C33D69}"/>
          </ac:picMkLst>
        </pc:picChg>
        <pc:picChg chg="del">
          <ac:chgData name="Emerson Melo" userId="da333049-7d6f-4a3a-a046-1501fc9c5399" providerId="ADAL" clId="{8521BEEA-B0CC-4D5B-ABFA-780735A35A15}" dt="2023-08-15T20:06:04.671" v="915" actId="478"/>
          <ac:picMkLst>
            <pc:docMk/>
            <pc:sldMk cId="1932982649" sldId="261"/>
            <ac:picMk id="53" creationId="{6DB5EC91-DB02-E210-678A-2888053DED0C}"/>
          </ac:picMkLst>
        </pc:picChg>
        <pc:picChg chg="del">
          <ac:chgData name="Emerson Melo" userId="da333049-7d6f-4a3a-a046-1501fc9c5399" providerId="ADAL" clId="{8521BEEA-B0CC-4D5B-ABFA-780735A35A15}" dt="2023-08-15T20:06:01.984" v="914" actId="478"/>
          <ac:picMkLst>
            <pc:docMk/>
            <pc:sldMk cId="1932982649" sldId="261"/>
            <ac:picMk id="55" creationId="{AB393780-ED69-11F7-FF25-DE006AE37443}"/>
          </ac:picMkLst>
        </pc:picChg>
        <pc:picChg chg="del">
          <ac:chgData name="Emerson Melo" userId="da333049-7d6f-4a3a-a046-1501fc9c5399" providerId="ADAL" clId="{8521BEEA-B0CC-4D5B-ABFA-780735A35A15}" dt="2023-08-15T20:06:06.161" v="916" actId="478"/>
          <ac:picMkLst>
            <pc:docMk/>
            <pc:sldMk cId="1932982649" sldId="261"/>
            <ac:picMk id="57" creationId="{237B9254-F3F7-D9F6-C999-529DA1DAB36E}"/>
          </ac:picMkLst>
        </pc:picChg>
        <pc:picChg chg="del">
          <ac:chgData name="Emerson Melo" userId="da333049-7d6f-4a3a-a046-1501fc9c5399" providerId="ADAL" clId="{8521BEEA-B0CC-4D5B-ABFA-780735A35A15}" dt="2023-08-15T20:06:01.984" v="914" actId="478"/>
          <ac:picMkLst>
            <pc:docMk/>
            <pc:sldMk cId="1932982649" sldId="261"/>
            <ac:picMk id="59" creationId="{C8A9D78C-75CD-D9D9-4589-92EF6E98CDFF}"/>
          </ac:picMkLst>
        </pc:picChg>
        <pc:picChg chg="del">
          <ac:chgData name="Emerson Melo" userId="da333049-7d6f-4a3a-a046-1501fc9c5399" providerId="ADAL" clId="{8521BEEA-B0CC-4D5B-ABFA-780735A35A15}" dt="2023-08-15T20:06:01.984" v="914" actId="478"/>
          <ac:picMkLst>
            <pc:docMk/>
            <pc:sldMk cId="1932982649" sldId="261"/>
            <ac:picMk id="61" creationId="{B128442E-E777-8284-5BCD-45D6DAC1EBE1}"/>
          </ac:picMkLst>
        </pc:picChg>
        <pc:picChg chg="del">
          <ac:chgData name="Emerson Melo" userId="da333049-7d6f-4a3a-a046-1501fc9c5399" providerId="ADAL" clId="{8521BEEA-B0CC-4D5B-ABFA-780735A35A15}" dt="2023-08-15T20:06:01.984" v="914" actId="478"/>
          <ac:picMkLst>
            <pc:docMk/>
            <pc:sldMk cId="1932982649" sldId="261"/>
            <ac:picMk id="63" creationId="{03DB2762-98DD-0927-B154-B6297EA673FD}"/>
          </ac:picMkLst>
        </pc:picChg>
        <pc:picChg chg="del">
          <ac:chgData name="Emerson Melo" userId="da333049-7d6f-4a3a-a046-1501fc9c5399" providerId="ADAL" clId="{8521BEEA-B0CC-4D5B-ABFA-780735A35A15}" dt="2023-08-15T20:06:01.984" v="914" actId="478"/>
          <ac:picMkLst>
            <pc:docMk/>
            <pc:sldMk cId="1932982649" sldId="261"/>
            <ac:picMk id="65" creationId="{6163DEFC-FFF8-647D-F2B9-232D8D5C6BB5}"/>
          </ac:picMkLst>
        </pc:picChg>
        <pc:picChg chg="del">
          <ac:chgData name="Emerson Melo" userId="da333049-7d6f-4a3a-a046-1501fc9c5399" providerId="ADAL" clId="{8521BEEA-B0CC-4D5B-ABFA-780735A35A15}" dt="2023-08-15T20:06:04.671" v="915" actId="478"/>
          <ac:picMkLst>
            <pc:docMk/>
            <pc:sldMk cId="1932982649" sldId="261"/>
            <ac:picMk id="67" creationId="{5221A089-675C-1E60-91DD-843F28219E89}"/>
          </ac:picMkLst>
        </pc:picChg>
        <pc:cxnChg chg="add del">
          <ac:chgData name="Emerson Melo" userId="da333049-7d6f-4a3a-a046-1501fc9c5399" providerId="ADAL" clId="{8521BEEA-B0CC-4D5B-ABFA-780735A35A15}" dt="2023-08-15T20:20:40.937" v="1119" actId="478"/>
          <ac:cxnSpMkLst>
            <pc:docMk/>
            <pc:sldMk cId="1932982649" sldId="261"/>
            <ac:cxnSpMk id="9" creationId="{E3CE7BB1-8F91-2B94-2521-619044917C9A}"/>
          </ac:cxnSpMkLst>
        </pc:cxnChg>
        <pc:cxnChg chg="add mod topLvl">
          <ac:chgData name="Emerson Melo" userId="da333049-7d6f-4a3a-a046-1501fc9c5399" providerId="ADAL" clId="{8521BEEA-B0CC-4D5B-ABFA-780735A35A15}" dt="2023-08-16T16:07:09.054" v="1391" actId="14100"/>
          <ac:cxnSpMkLst>
            <pc:docMk/>
            <pc:sldMk cId="1932982649" sldId="261"/>
            <ac:cxnSpMk id="11" creationId="{081C9E10-84B7-0F15-66C8-77716C22AB9E}"/>
          </ac:cxnSpMkLst>
        </pc:cxnChg>
        <pc:cxnChg chg="add mod topLvl">
          <ac:chgData name="Emerson Melo" userId="da333049-7d6f-4a3a-a046-1501fc9c5399" providerId="ADAL" clId="{8521BEEA-B0CC-4D5B-ABFA-780735A35A15}" dt="2023-08-16T16:06:48.953" v="1381" actId="14100"/>
          <ac:cxnSpMkLst>
            <pc:docMk/>
            <pc:sldMk cId="1932982649" sldId="261"/>
            <ac:cxnSpMk id="12" creationId="{CA7D318C-9730-BD65-2A64-2D789522BB29}"/>
          </ac:cxnSpMkLst>
        </pc:cxnChg>
        <pc:cxnChg chg="add mod">
          <ac:chgData name="Emerson Melo" userId="da333049-7d6f-4a3a-a046-1501fc9c5399" providerId="ADAL" clId="{8521BEEA-B0CC-4D5B-ABFA-780735A35A15}" dt="2023-08-16T16:09:51.688" v="1403" actId="14100"/>
          <ac:cxnSpMkLst>
            <pc:docMk/>
            <pc:sldMk cId="1932982649" sldId="261"/>
            <ac:cxnSpMk id="14" creationId="{2AD5D6A3-5911-BB9D-D977-5E4730DFF26D}"/>
          </ac:cxnSpMkLst>
        </pc:cxnChg>
      </pc:sldChg>
      <pc:sldChg chg="addSp delSp modSp del mod">
        <pc:chgData name="Emerson Melo" userId="da333049-7d6f-4a3a-a046-1501fc9c5399" providerId="ADAL" clId="{8521BEEA-B0CC-4D5B-ABFA-780735A35A15}" dt="2023-08-31T17:24:45.329" v="2040"/>
        <pc:sldMkLst>
          <pc:docMk/>
          <pc:sldMk cId="675765294" sldId="262"/>
        </pc:sldMkLst>
        <pc:spChg chg="add">
          <ac:chgData name="Emerson Melo" userId="da333049-7d6f-4a3a-a046-1501fc9c5399" providerId="ADAL" clId="{8521BEEA-B0CC-4D5B-ABFA-780735A35A15}" dt="2023-08-31T17:02:01.140" v="1775"/>
          <ac:spMkLst>
            <pc:docMk/>
            <pc:sldMk cId="675765294" sldId="262"/>
            <ac:spMk id="2" creationId="{2A6BB9EE-CFE1-7A07-2B2F-7E0EEE8C9E33}"/>
          </ac:spMkLst>
        </pc:spChg>
        <pc:spChg chg="mod">
          <ac:chgData name="Emerson Melo" userId="da333049-7d6f-4a3a-a046-1501fc9c5399" providerId="ADAL" clId="{8521BEEA-B0CC-4D5B-ABFA-780735A35A15}" dt="2023-08-16T16:53:19.803" v="1421" actId="20577"/>
          <ac:spMkLst>
            <pc:docMk/>
            <pc:sldMk cId="675765294" sldId="262"/>
            <ac:spMk id="3" creationId="{512656B7-A09D-6223-4CD7-07F4DEDF6107}"/>
          </ac:spMkLst>
        </pc:spChg>
        <pc:spChg chg="add del mod">
          <ac:chgData name="Emerson Melo" userId="da333049-7d6f-4a3a-a046-1501fc9c5399" providerId="ADAL" clId="{8521BEEA-B0CC-4D5B-ABFA-780735A35A15}" dt="2023-08-31T17:02:28.809" v="1777" actId="478"/>
          <ac:spMkLst>
            <pc:docMk/>
            <pc:sldMk cId="675765294" sldId="262"/>
            <ac:spMk id="4" creationId="{58746893-7D98-7C27-D44B-4D3A8505A599}"/>
          </ac:spMkLst>
        </pc:spChg>
        <pc:spChg chg="add del">
          <ac:chgData name="Emerson Melo" userId="da333049-7d6f-4a3a-a046-1501fc9c5399" providerId="ADAL" clId="{8521BEEA-B0CC-4D5B-ABFA-780735A35A15}" dt="2023-08-16T17:46:37.638" v="1460" actId="478"/>
          <ac:spMkLst>
            <pc:docMk/>
            <pc:sldMk cId="675765294" sldId="262"/>
            <ac:spMk id="6" creationId="{437962C3-B9B1-3F8E-CC4C-01126ECE9CC1}"/>
          </ac:spMkLst>
        </pc:spChg>
        <pc:spChg chg="add del mod">
          <ac:chgData name="Emerson Melo" userId="da333049-7d6f-4a3a-a046-1501fc9c5399" providerId="ADAL" clId="{8521BEEA-B0CC-4D5B-ABFA-780735A35A15}" dt="2023-08-31T17:05:15.574" v="1798" actId="478"/>
          <ac:spMkLst>
            <pc:docMk/>
            <pc:sldMk cId="675765294" sldId="262"/>
            <ac:spMk id="6" creationId="{A0D37581-0E39-57DA-BE6E-E23352512F1E}"/>
          </ac:spMkLst>
        </pc:spChg>
        <pc:spChg chg="mod">
          <ac:chgData name="Emerson Melo" userId="da333049-7d6f-4a3a-a046-1501fc9c5399" providerId="ADAL" clId="{8521BEEA-B0CC-4D5B-ABFA-780735A35A15}" dt="2023-08-31T17:18:47.721" v="2004" actId="1076"/>
          <ac:spMkLst>
            <pc:docMk/>
            <pc:sldMk cId="675765294" sldId="262"/>
            <ac:spMk id="7" creationId="{2CC26B56-7060-D8C6-BAC4-805A5E847AA3}"/>
          </ac:spMkLst>
        </pc:spChg>
        <pc:spChg chg="mod">
          <ac:chgData name="Emerson Melo" userId="da333049-7d6f-4a3a-a046-1501fc9c5399" providerId="ADAL" clId="{8521BEEA-B0CC-4D5B-ABFA-780735A35A15}" dt="2023-08-31T17:18:47.721" v="2004" actId="1076"/>
          <ac:spMkLst>
            <pc:docMk/>
            <pc:sldMk cId="675765294" sldId="262"/>
            <ac:spMk id="8" creationId="{7FB5C990-0E21-A50A-FD96-91F8955F16DB}"/>
          </ac:spMkLst>
        </pc:spChg>
        <pc:spChg chg="mod">
          <ac:chgData name="Emerson Melo" userId="da333049-7d6f-4a3a-a046-1501fc9c5399" providerId="ADAL" clId="{8521BEEA-B0CC-4D5B-ABFA-780735A35A15}" dt="2023-08-31T17:18:47.721" v="2004" actId="1076"/>
          <ac:spMkLst>
            <pc:docMk/>
            <pc:sldMk cId="675765294" sldId="262"/>
            <ac:spMk id="9" creationId="{28F5F9B8-DA09-5F1A-101E-D6538198C0F8}"/>
          </ac:spMkLst>
        </pc:spChg>
        <pc:spChg chg="mod">
          <ac:chgData name="Emerson Melo" userId="da333049-7d6f-4a3a-a046-1501fc9c5399" providerId="ADAL" clId="{8521BEEA-B0CC-4D5B-ABFA-780735A35A15}" dt="2023-08-31T17:18:47.721" v="2004" actId="1076"/>
          <ac:spMkLst>
            <pc:docMk/>
            <pc:sldMk cId="675765294" sldId="262"/>
            <ac:spMk id="10" creationId="{20656593-3C91-FE51-1440-F2BECBEA031A}"/>
          </ac:spMkLst>
        </pc:spChg>
        <pc:spChg chg="mod">
          <ac:chgData name="Emerson Melo" userId="da333049-7d6f-4a3a-a046-1501fc9c5399" providerId="ADAL" clId="{8521BEEA-B0CC-4D5B-ABFA-780735A35A15}" dt="2023-08-31T17:18:47.721" v="2004" actId="1076"/>
          <ac:spMkLst>
            <pc:docMk/>
            <pc:sldMk cId="675765294" sldId="262"/>
            <ac:spMk id="13" creationId="{4C22FF66-8152-44C0-BCAA-A6E76E9B60A8}"/>
          </ac:spMkLst>
        </pc:spChg>
        <pc:spChg chg="add mod">
          <ac:chgData name="Emerson Melo" userId="da333049-7d6f-4a3a-a046-1501fc9c5399" providerId="ADAL" clId="{8521BEEA-B0CC-4D5B-ABFA-780735A35A15}" dt="2023-08-31T17:22:16.129" v="2034" actId="1076"/>
          <ac:spMkLst>
            <pc:docMk/>
            <pc:sldMk cId="675765294" sldId="262"/>
            <ac:spMk id="14" creationId="{F40C5EE5-D7A8-1F45-68B0-2C169789D9F4}"/>
          </ac:spMkLst>
        </pc:spChg>
        <pc:spChg chg="mod">
          <ac:chgData name="Emerson Melo" userId="da333049-7d6f-4a3a-a046-1501fc9c5399" providerId="ADAL" clId="{8521BEEA-B0CC-4D5B-ABFA-780735A35A15}" dt="2023-08-31T17:18:47.721" v="2004" actId="1076"/>
          <ac:spMkLst>
            <pc:docMk/>
            <pc:sldMk cId="675765294" sldId="262"/>
            <ac:spMk id="15" creationId="{190D20EC-1216-8D94-AE49-4FC4FDBBA3EF}"/>
          </ac:spMkLst>
        </pc:spChg>
        <pc:spChg chg="mod">
          <ac:chgData name="Emerson Melo" userId="da333049-7d6f-4a3a-a046-1501fc9c5399" providerId="ADAL" clId="{8521BEEA-B0CC-4D5B-ABFA-780735A35A15}" dt="2023-08-31T17:18:47.721" v="2004" actId="1076"/>
          <ac:spMkLst>
            <pc:docMk/>
            <pc:sldMk cId="675765294" sldId="262"/>
            <ac:spMk id="16" creationId="{8A228514-2E66-CD1D-2635-AB10E7282651}"/>
          </ac:spMkLst>
        </pc:spChg>
        <pc:spChg chg="add mod">
          <ac:chgData name="Emerson Melo" userId="da333049-7d6f-4a3a-a046-1501fc9c5399" providerId="ADAL" clId="{8521BEEA-B0CC-4D5B-ABFA-780735A35A15}" dt="2023-08-31T17:21:53.004" v="2032" actId="1076"/>
          <ac:spMkLst>
            <pc:docMk/>
            <pc:sldMk cId="675765294" sldId="262"/>
            <ac:spMk id="17" creationId="{F634C9E7-ACBB-C69E-59CB-D65761C4F8C3}"/>
          </ac:spMkLst>
        </pc:spChg>
        <pc:spChg chg="mod">
          <ac:chgData name="Emerson Melo" userId="da333049-7d6f-4a3a-a046-1501fc9c5399" providerId="ADAL" clId="{8521BEEA-B0CC-4D5B-ABFA-780735A35A15}" dt="2023-08-31T17:18:47.721" v="2004" actId="1076"/>
          <ac:spMkLst>
            <pc:docMk/>
            <pc:sldMk cId="675765294" sldId="262"/>
            <ac:spMk id="18" creationId="{FCBD9072-D1C0-1864-D8F7-5B95980318E5}"/>
          </ac:spMkLst>
        </pc:spChg>
        <pc:spChg chg="mod">
          <ac:chgData name="Emerson Melo" userId="da333049-7d6f-4a3a-a046-1501fc9c5399" providerId="ADAL" clId="{8521BEEA-B0CC-4D5B-ABFA-780735A35A15}" dt="2023-08-31T17:18:47.721" v="2004" actId="1076"/>
          <ac:spMkLst>
            <pc:docMk/>
            <pc:sldMk cId="675765294" sldId="262"/>
            <ac:spMk id="19" creationId="{26ACB3F0-5BDA-19F6-2239-119001A6B26A}"/>
          </ac:spMkLst>
        </pc:spChg>
        <pc:spChg chg="add mod">
          <ac:chgData name="Emerson Melo" userId="da333049-7d6f-4a3a-a046-1501fc9c5399" providerId="ADAL" clId="{8521BEEA-B0CC-4D5B-ABFA-780735A35A15}" dt="2023-08-31T17:21:53.004" v="2032" actId="1076"/>
          <ac:spMkLst>
            <pc:docMk/>
            <pc:sldMk cId="675765294" sldId="262"/>
            <ac:spMk id="20" creationId="{53847B75-00F2-6A5F-C701-7BB02E5CBFA2}"/>
          </ac:spMkLst>
        </pc:spChg>
        <pc:spChg chg="del">
          <ac:chgData name="Emerson Melo" userId="da333049-7d6f-4a3a-a046-1501fc9c5399" providerId="ADAL" clId="{8521BEEA-B0CC-4D5B-ABFA-780735A35A15}" dt="2023-08-16T16:59:08.017" v="1422" actId="478"/>
          <ac:spMkLst>
            <pc:docMk/>
            <pc:sldMk cId="675765294" sldId="262"/>
            <ac:spMk id="20" creationId="{B0EF0927-1234-B41E-F6A7-D7F1316EB1BC}"/>
          </ac:spMkLst>
        </pc:spChg>
        <pc:spChg chg="mod">
          <ac:chgData name="Emerson Melo" userId="da333049-7d6f-4a3a-a046-1501fc9c5399" providerId="ADAL" clId="{8521BEEA-B0CC-4D5B-ABFA-780735A35A15}" dt="2023-08-31T17:18:47.721" v="2004" actId="1076"/>
          <ac:spMkLst>
            <pc:docMk/>
            <pc:sldMk cId="675765294" sldId="262"/>
            <ac:spMk id="21" creationId="{258710DE-147A-3B9E-B5D0-BB7BA7C1824E}"/>
          </ac:spMkLst>
        </pc:spChg>
        <pc:spChg chg="add mod">
          <ac:chgData name="Emerson Melo" userId="da333049-7d6f-4a3a-a046-1501fc9c5399" providerId="ADAL" clId="{8521BEEA-B0CC-4D5B-ABFA-780735A35A15}" dt="2023-08-31T17:21:53.004" v="2032" actId="1076"/>
          <ac:spMkLst>
            <pc:docMk/>
            <pc:sldMk cId="675765294" sldId="262"/>
            <ac:spMk id="22" creationId="{BAD33413-66F0-2D23-68C4-2C6138C90E84}"/>
          </ac:spMkLst>
        </pc:spChg>
        <pc:spChg chg="add del mod">
          <ac:chgData name="Emerson Melo" userId="da333049-7d6f-4a3a-a046-1501fc9c5399" providerId="ADAL" clId="{8521BEEA-B0CC-4D5B-ABFA-780735A35A15}" dt="2023-08-31T17:12:21.524" v="1920" actId="478"/>
          <ac:spMkLst>
            <pc:docMk/>
            <pc:sldMk cId="675765294" sldId="262"/>
            <ac:spMk id="23" creationId="{E466679F-C08D-B931-D3FD-12DC18E2AB8D}"/>
          </ac:spMkLst>
        </pc:spChg>
        <pc:spChg chg="del mod">
          <ac:chgData name="Emerson Melo" userId="da333049-7d6f-4a3a-a046-1501fc9c5399" providerId="ADAL" clId="{8521BEEA-B0CC-4D5B-ABFA-780735A35A15}" dt="2023-08-16T17:47:24.141" v="1520" actId="478"/>
          <ac:spMkLst>
            <pc:docMk/>
            <pc:sldMk cId="675765294" sldId="262"/>
            <ac:spMk id="24" creationId="{633A5205-C1E1-29AC-2BFC-0D6EA8C844DC}"/>
          </ac:spMkLst>
        </pc:spChg>
        <pc:spChg chg="del">
          <ac:chgData name="Emerson Melo" userId="da333049-7d6f-4a3a-a046-1501fc9c5399" providerId="ADAL" clId="{8521BEEA-B0CC-4D5B-ABFA-780735A35A15}" dt="2023-08-16T16:59:08.017" v="1422" actId="478"/>
          <ac:spMkLst>
            <pc:docMk/>
            <pc:sldMk cId="675765294" sldId="262"/>
            <ac:spMk id="25" creationId="{22C06C10-F699-811B-EAAE-549FA857F322}"/>
          </ac:spMkLst>
        </pc:spChg>
        <pc:spChg chg="add mod">
          <ac:chgData name="Emerson Melo" userId="da333049-7d6f-4a3a-a046-1501fc9c5399" providerId="ADAL" clId="{8521BEEA-B0CC-4D5B-ABFA-780735A35A15}" dt="2023-08-31T17:21:53.004" v="2032" actId="1076"/>
          <ac:spMkLst>
            <pc:docMk/>
            <pc:sldMk cId="675765294" sldId="262"/>
            <ac:spMk id="25" creationId="{FA6E72D0-497F-C0D8-B951-DC429D821BED}"/>
          </ac:spMkLst>
        </pc:spChg>
        <pc:spChg chg="add del mod">
          <ac:chgData name="Emerson Melo" userId="da333049-7d6f-4a3a-a046-1501fc9c5399" providerId="ADAL" clId="{8521BEEA-B0CC-4D5B-ABFA-780735A35A15}" dt="2023-08-31T17:13:57.656" v="1932" actId="478"/>
          <ac:spMkLst>
            <pc:docMk/>
            <pc:sldMk cId="675765294" sldId="262"/>
            <ac:spMk id="26" creationId="{4183D35D-2A53-31AB-B6C7-C3CDD3627C1B}"/>
          </ac:spMkLst>
        </pc:spChg>
        <pc:spChg chg="add mod">
          <ac:chgData name="Emerson Melo" userId="da333049-7d6f-4a3a-a046-1501fc9c5399" providerId="ADAL" clId="{8521BEEA-B0CC-4D5B-ABFA-780735A35A15}" dt="2023-08-31T17:22:08.864" v="2033" actId="1076"/>
          <ac:spMkLst>
            <pc:docMk/>
            <pc:sldMk cId="675765294" sldId="262"/>
            <ac:spMk id="29" creationId="{37AA3440-1A6E-7AB8-A8A3-7345FE87C680}"/>
          </ac:spMkLst>
        </pc:spChg>
        <pc:picChg chg="del">
          <ac:chgData name="Emerson Melo" userId="da333049-7d6f-4a3a-a046-1501fc9c5399" providerId="ADAL" clId="{8521BEEA-B0CC-4D5B-ABFA-780735A35A15}" dt="2023-08-16T16:59:08.017" v="1422" actId="478"/>
          <ac:picMkLst>
            <pc:docMk/>
            <pc:sldMk cId="675765294" sldId="262"/>
            <ac:picMk id="4" creationId="{CC9D1D4A-B272-97BD-68C2-FB95C84FB2ED}"/>
          </ac:picMkLst>
        </pc:picChg>
        <pc:picChg chg="add mod modCrop">
          <ac:chgData name="Emerson Melo" userId="da333049-7d6f-4a3a-a046-1501fc9c5399" providerId="ADAL" clId="{8521BEEA-B0CC-4D5B-ABFA-780735A35A15}" dt="2023-08-31T17:22:52.746" v="2035"/>
          <ac:picMkLst>
            <pc:docMk/>
            <pc:sldMk cId="675765294" sldId="262"/>
            <ac:picMk id="5" creationId="{8A43CC57-DE6C-AEEB-9393-6AB5C6B20DCF}"/>
          </ac:picMkLst>
        </pc:picChg>
        <pc:picChg chg="del">
          <ac:chgData name="Emerson Melo" userId="da333049-7d6f-4a3a-a046-1501fc9c5399" providerId="ADAL" clId="{8521BEEA-B0CC-4D5B-ABFA-780735A35A15}" dt="2023-08-16T16:59:08.017" v="1422" actId="478"/>
          <ac:picMkLst>
            <pc:docMk/>
            <pc:sldMk cId="675765294" sldId="262"/>
            <ac:picMk id="5" creationId="{D4C52418-4C66-C85C-91C6-B856C27BA885}"/>
          </ac:picMkLst>
        </pc:picChg>
        <pc:picChg chg="add mod modCrop">
          <ac:chgData name="Emerson Melo" userId="da333049-7d6f-4a3a-a046-1501fc9c5399" providerId="ADAL" clId="{8521BEEA-B0CC-4D5B-ABFA-780735A35A15}" dt="2023-08-31T17:23:12.721" v="2036"/>
          <ac:picMkLst>
            <pc:docMk/>
            <pc:sldMk cId="675765294" sldId="262"/>
            <ac:picMk id="11" creationId="{B5EB873C-8A70-54A3-9893-A97675A59194}"/>
          </ac:picMkLst>
        </pc:picChg>
        <pc:picChg chg="add mod modCrop">
          <ac:chgData name="Emerson Melo" userId="da333049-7d6f-4a3a-a046-1501fc9c5399" providerId="ADAL" clId="{8521BEEA-B0CC-4D5B-ABFA-780735A35A15}" dt="2023-08-31T17:24:45.329" v="2040"/>
          <ac:picMkLst>
            <pc:docMk/>
            <pc:sldMk cId="675765294" sldId="262"/>
            <ac:picMk id="12" creationId="{92CB70E7-4F41-71A5-DC53-861F8FF5F2E2}"/>
          </ac:picMkLst>
        </pc:picChg>
        <pc:picChg chg="del">
          <ac:chgData name="Emerson Melo" userId="da333049-7d6f-4a3a-a046-1501fc9c5399" providerId="ADAL" clId="{8521BEEA-B0CC-4D5B-ABFA-780735A35A15}" dt="2023-08-16T16:59:08.017" v="1422" actId="478"/>
          <ac:picMkLst>
            <pc:docMk/>
            <pc:sldMk cId="675765294" sldId="262"/>
            <ac:picMk id="17" creationId="{AF5BE4D9-26DD-5728-7BE5-DDFE048084DB}"/>
          </ac:picMkLst>
        </pc:picChg>
        <pc:picChg chg="del">
          <ac:chgData name="Emerson Melo" userId="da333049-7d6f-4a3a-a046-1501fc9c5399" providerId="ADAL" clId="{8521BEEA-B0CC-4D5B-ABFA-780735A35A15}" dt="2023-08-16T16:59:08.017" v="1422" actId="478"/>
          <ac:picMkLst>
            <pc:docMk/>
            <pc:sldMk cId="675765294" sldId="262"/>
            <ac:picMk id="23" creationId="{1FCFC8C3-7871-E9EB-5B24-9B3814F3C35C}"/>
          </ac:picMkLst>
        </pc:picChg>
        <pc:picChg chg="add mod modCrop">
          <ac:chgData name="Emerson Melo" userId="da333049-7d6f-4a3a-a046-1501fc9c5399" providerId="ADAL" clId="{8521BEEA-B0CC-4D5B-ABFA-780735A35A15}" dt="2023-08-31T17:23:32.086" v="2037"/>
          <ac:picMkLst>
            <pc:docMk/>
            <pc:sldMk cId="675765294" sldId="262"/>
            <ac:picMk id="24" creationId="{62E29871-0320-3020-8682-A1D67E8C33A0}"/>
          </ac:picMkLst>
        </pc:picChg>
        <pc:picChg chg="add mod modCrop">
          <ac:chgData name="Emerson Melo" userId="da333049-7d6f-4a3a-a046-1501fc9c5399" providerId="ADAL" clId="{8521BEEA-B0CC-4D5B-ABFA-780735A35A15}" dt="2023-08-31T17:24:25.059" v="2039"/>
          <ac:picMkLst>
            <pc:docMk/>
            <pc:sldMk cId="675765294" sldId="262"/>
            <ac:picMk id="27" creationId="{E4930C9F-CFBE-2CDA-9E45-2B87C8587187}"/>
          </ac:picMkLst>
        </pc:picChg>
        <pc:picChg chg="add mod modCrop">
          <ac:chgData name="Emerson Melo" userId="da333049-7d6f-4a3a-a046-1501fc9c5399" providerId="ADAL" clId="{8521BEEA-B0CC-4D5B-ABFA-780735A35A15}" dt="2023-08-31T17:24:05.643" v="2038"/>
          <ac:picMkLst>
            <pc:docMk/>
            <pc:sldMk cId="675765294" sldId="262"/>
            <ac:picMk id="28" creationId="{A6F64C06-C9D0-1AB5-7976-0753F8A3F778}"/>
          </ac:picMkLst>
        </pc:picChg>
        <pc:picChg chg="del">
          <ac:chgData name="Emerson Melo" userId="da333049-7d6f-4a3a-a046-1501fc9c5399" providerId="ADAL" clId="{8521BEEA-B0CC-4D5B-ABFA-780735A35A15}" dt="2023-08-16T16:59:08.017" v="1422" actId="478"/>
          <ac:picMkLst>
            <pc:docMk/>
            <pc:sldMk cId="675765294" sldId="262"/>
            <ac:picMk id="51" creationId="{C508CE33-3237-7123-969F-926008C33D69}"/>
          </ac:picMkLst>
        </pc:picChg>
        <pc:cxnChg chg="del">
          <ac:chgData name="Emerson Melo" userId="da333049-7d6f-4a3a-a046-1501fc9c5399" providerId="ADAL" clId="{8521BEEA-B0CC-4D5B-ABFA-780735A35A15}" dt="2023-08-16T16:59:08.017" v="1422" actId="478"/>
          <ac:cxnSpMkLst>
            <pc:docMk/>
            <pc:sldMk cId="675765294" sldId="262"/>
            <ac:cxnSpMk id="11" creationId="{081C9E10-84B7-0F15-66C8-77716C22AB9E}"/>
          </ac:cxnSpMkLst>
        </pc:cxnChg>
        <pc:cxnChg chg="del">
          <ac:chgData name="Emerson Melo" userId="da333049-7d6f-4a3a-a046-1501fc9c5399" providerId="ADAL" clId="{8521BEEA-B0CC-4D5B-ABFA-780735A35A15}" dt="2023-08-16T16:59:08.017" v="1422" actId="478"/>
          <ac:cxnSpMkLst>
            <pc:docMk/>
            <pc:sldMk cId="675765294" sldId="262"/>
            <ac:cxnSpMk id="12" creationId="{CA7D318C-9730-BD65-2A64-2D789522BB29}"/>
          </ac:cxnSpMkLst>
        </pc:cxnChg>
        <pc:cxnChg chg="del">
          <ac:chgData name="Emerson Melo" userId="da333049-7d6f-4a3a-a046-1501fc9c5399" providerId="ADAL" clId="{8521BEEA-B0CC-4D5B-ABFA-780735A35A15}" dt="2023-08-16T16:59:08.017" v="1422" actId="478"/>
          <ac:cxnSpMkLst>
            <pc:docMk/>
            <pc:sldMk cId="675765294" sldId="262"/>
            <ac:cxnSpMk id="14" creationId="{2AD5D6A3-5911-BB9D-D977-5E4730DFF26D}"/>
          </ac:cxnSpMkLst>
        </pc:cxnChg>
      </pc:sldChg>
      <pc:sldChg chg="del">
        <pc:chgData name="Emerson Melo" userId="da333049-7d6f-4a3a-a046-1501fc9c5399" providerId="ADAL" clId="{8521BEEA-B0CC-4D5B-ABFA-780735A35A15}" dt="2023-08-15T15:11:30.235" v="3" actId="47"/>
        <pc:sldMkLst>
          <pc:docMk/>
          <pc:sldMk cId="2388582729" sldId="263"/>
        </pc:sldMkLst>
      </pc:sldChg>
      <pc:sldChg chg="del">
        <pc:chgData name="Emerson Melo" userId="da333049-7d6f-4a3a-a046-1501fc9c5399" providerId="ADAL" clId="{8521BEEA-B0CC-4D5B-ABFA-780735A35A15}" dt="2023-08-15T15:11:30.235" v="3" actId="47"/>
        <pc:sldMkLst>
          <pc:docMk/>
          <pc:sldMk cId="1401664822" sldId="264"/>
        </pc:sldMkLst>
      </pc:sldChg>
      <pc:sldChg chg="del">
        <pc:chgData name="Emerson Melo" userId="da333049-7d6f-4a3a-a046-1501fc9c5399" providerId="ADAL" clId="{8521BEEA-B0CC-4D5B-ABFA-780735A35A15}" dt="2023-08-15T15:11:30.235" v="3" actId="47"/>
        <pc:sldMkLst>
          <pc:docMk/>
          <pc:sldMk cId="371925484" sldId="265"/>
        </pc:sldMkLst>
      </pc:sldChg>
      <pc:sldChg chg="del">
        <pc:chgData name="Emerson Melo" userId="da333049-7d6f-4a3a-a046-1501fc9c5399" providerId="ADAL" clId="{8521BEEA-B0CC-4D5B-ABFA-780735A35A15}" dt="2023-08-15T15:11:30.235" v="3" actId="47"/>
        <pc:sldMkLst>
          <pc:docMk/>
          <pc:sldMk cId="0" sldId="266"/>
        </pc:sldMkLst>
      </pc:sldChg>
      <pc:sldChg chg="del">
        <pc:chgData name="Emerson Melo" userId="da333049-7d6f-4a3a-a046-1501fc9c5399" providerId="ADAL" clId="{8521BEEA-B0CC-4D5B-ABFA-780735A35A15}" dt="2023-08-15T15:11:30.235" v="3" actId="47"/>
        <pc:sldMkLst>
          <pc:docMk/>
          <pc:sldMk cId="0" sldId="267"/>
        </pc:sldMkLst>
      </pc:sldChg>
      <pc:sldChg chg="del">
        <pc:chgData name="Emerson Melo" userId="da333049-7d6f-4a3a-a046-1501fc9c5399" providerId="ADAL" clId="{8521BEEA-B0CC-4D5B-ABFA-780735A35A15}" dt="2023-08-15T15:11:30.235" v="3" actId="47"/>
        <pc:sldMkLst>
          <pc:docMk/>
          <pc:sldMk cId="1844872369" sldId="268"/>
        </pc:sldMkLst>
      </pc:sldChg>
      <pc:sldChg chg="del">
        <pc:chgData name="Emerson Melo" userId="da333049-7d6f-4a3a-a046-1501fc9c5399" providerId="ADAL" clId="{8521BEEA-B0CC-4D5B-ABFA-780735A35A15}" dt="2023-08-15T15:11:30.235" v="3" actId="47"/>
        <pc:sldMkLst>
          <pc:docMk/>
          <pc:sldMk cId="0" sldId="269"/>
        </pc:sldMkLst>
      </pc:sldChg>
      <pc:sldChg chg="del">
        <pc:chgData name="Emerson Melo" userId="da333049-7d6f-4a3a-a046-1501fc9c5399" providerId="ADAL" clId="{8521BEEA-B0CC-4D5B-ABFA-780735A35A15}" dt="2023-08-15T15:11:30.235" v="3" actId="47"/>
        <pc:sldMkLst>
          <pc:docMk/>
          <pc:sldMk cId="1541830841" sldId="270"/>
        </pc:sldMkLst>
      </pc:sldChg>
      <pc:sldChg chg="del">
        <pc:chgData name="Emerson Melo" userId="da333049-7d6f-4a3a-a046-1501fc9c5399" providerId="ADAL" clId="{8521BEEA-B0CC-4D5B-ABFA-780735A35A15}" dt="2023-08-15T15:11:45.202" v="4" actId="47"/>
        <pc:sldMkLst>
          <pc:docMk/>
          <pc:sldMk cId="0" sldId="271"/>
        </pc:sldMkLst>
      </pc:sldChg>
      <pc:sldChg chg="del">
        <pc:chgData name="Emerson Melo" userId="da333049-7d6f-4a3a-a046-1501fc9c5399" providerId="ADAL" clId="{8521BEEA-B0CC-4D5B-ABFA-780735A35A15}" dt="2023-08-15T15:11:45.202" v="4" actId="47"/>
        <pc:sldMkLst>
          <pc:docMk/>
          <pc:sldMk cId="1506263606" sldId="272"/>
        </pc:sldMkLst>
      </pc:sldChg>
      <pc:sldChg chg="del">
        <pc:chgData name="Emerson Melo" userId="da333049-7d6f-4a3a-a046-1501fc9c5399" providerId="ADAL" clId="{8521BEEA-B0CC-4D5B-ABFA-780735A35A15}" dt="2023-08-15T15:11:45.202" v="4" actId="47"/>
        <pc:sldMkLst>
          <pc:docMk/>
          <pc:sldMk cId="1588787178" sldId="273"/>
        </pc:sldMkLst>
      </pc:sldChg>
      <pc:sldChg chg="del">
        <pc:chgData name="Emerson Melo" userId="da333049-7d6f-4a3a-a046-1501fc9c5399" providerId="ADAL" clId="{8521BEEA-B0CC-4D5B-ABFA-780735A35A15}" dt="2023-08-15T15:11:45.202" v="4" actId="47"/>
        <pc:sldMkLst>
          <pc:docMk/>
          <pc:sldMk cId="4206190277" sldId="274"/>
        </pc:sldMkLst>
      </pc:sldChg>
      <pc:sldChg chg="del">
        <pc:chgData name="Emerson Melo" userId="da333049-7d6f-4a3a-a046-1501fc9c5399" providerId="ADAL" clId="{8521BEEA-B0CC-4D5B-ABFA-780735A35A15}" dt="2023-08-15T15:11:45.202" v="4" actId="47"/>
        <pc:sldMkLst>
          <pc:docMk/>
          <pc:sldMk cId="0" sldId="275"/>
        </pc:sldMkLst>
      </pc:sldChg>
      <pc:sldChg chg="del">
        <pc:chgData name="Emerson Melo" userId="da333049-7d6f-4a3a-a046-1501fc9c5399" providerId="ADAL" clId="{8521BEEA-B0CC-4D5B-ABFA-780735A35A15}" dt="2023-08-15T15:11:45.202" v="4" actId="47"/>
        <pc:sldMkLst>
          <pc:docMk/>
          <pc:sldMk cId="0" sldId="276"/>
        </pc:sldMkLst>
      </pc:sldChg>
      <pc:sldChg chg="del">
        <pc:chgData name="Emerson Melo" userId="da333049-7d6f-4a3a-a046-1501fc9c5399" providerId="ADAL" clId="{8521BEEA-B0CC-4D5B-ABFA-780735A35A15}" dt="2023-08-15T15:11:45.202" v="4" actId="47"/>
        <pc:sldMkLst>
          <pc:docMk/>
          <pc:sldMk cId="0" sldId="277"/>
        </pc:sldMkLst>
      </pc:sldChg>
      <pc:sldChg chg="del">
        <pc:chgData name="Emerson Melo" userId="da333049-7d6f-4a3a-a046-1501fc9c5399" providerId="ADAL" clId="{8521BEEA-B0CC-4D5B-ABFA-780735A35A15}" dt="2023-08-15T15:11:52.506" v="5" actId="47"/>
        <pc:sldMkLst>
          <pc:docMk/>
          <pc:sldMk cId="0" sldId="278"/>
        </pc:sldMkLst>
      </pc:sldChg>
      <pc:sldChg chg="del">
        <pc:chgData name="Emerson Melo" userId="da333049-7d6f-4a3a-a046-1501fc9c5399" providerId="ADAL" clId="{8521BEEA-B0CC-4D5B-ABFA-780735A35A15}" dt="2023-08-15T15:11:52.506" v="5" actId="47"/>
        <pc:sldMkLst>
          <pc:docMk/>
          <pc:sldMk cId="0" sldId="279"/>
        </pc:sldMkLst>
      </pc:sldChg>
      <pc:sldChg chg="del">
        <pc:chgData name="Emerson Melo" userId="da333049-7d6f-4a3a-a046-1501fc9c5399" providerId="ADAL" clId="{8521BEEA-B0CC-4D5B-ABFA-780735A35A15}" dt="2023-08-15T15:11:52.506" v="5" actId="47"/>
        <pc:sldMkLst>
          <pc:docMk/>
          <pc:sldMk cId="0" sldId="280"/>
        </pc:sldMkLst>
      </pc:sldChg>
      <pc:sldChg chg="del">
        <pc:chgData name="Emerson Melo" userId="da333049-7d6f-4a3a-a046-1501fc9c5399" providerId="ADAL" clId="{8521BEEA-B0CC-4D5B-ABFA-780735A35A15}" dt="2023-08-15T15:11:52.506" v="5" actId="47"/>
        <pc:sldMkLst>
          <pc:docMk/>
          <pc:sldMk cId="0" sldId="281"/>
        </pc:sldMkLst>
      </pc:sldChg>
      <pc:sldChg chg="del">
        <pc:chgData name="Emerson Melo" userId="da333049-7d6f-4a3a-a046-1501fc9c5399" providerId="ADAL" clId="{8521BEEA-B0CC-4D5B-ABFA-780735A35A15}" dt="2023-08-15T15:11:52.506" v="5" actId="47"/>
        <pc:sldMkLst>
          <pc:docMk/>
          <pc:sldMk cId="0" sldId="282"/>
        </pc:sldMkLst>
      </pc:sldChg>
      <pc:sldChg chg="del">
        <pc:chgData name="Emerson Melo" userId="da333049-7d6f-4a3a-a046-1501fc9c5399" providerId="ADAL" clId="{8521BEEA-B0CC-4D5B-ABFA-780735A35A15}" dt="2023-08-15T15:11:52.506" v="5" actId="47"/>
        <pc:sldMkLst>
          <pc:docMk/>
          <pc:sldMk cId="0" sldId="283"/>
        </pc:sldMkLst>
      </pc:sldChg>
      <pc:sldChg chg="del">
        <pc:chgData name="Emerson Melo" userId="da333049-7d6f-4a3a-a046-1501fc9c5399" providerId="ADAL" clId="{8521BEEA-B0CC-4D5B-ABFA-780735A35A15}" dt="2023-08-15T15:11:52.506" v="5" actId="47"/>
        <pc:sldMkLst>
          <pc:docMk/>
          <pc:sldMk cId="0" sldId="284"/>
        </pc:sldMkLst>
      </pc:sldChg>
      <pc:sldChg chg="del">
        <pc:chgData name="Emerson Melo" userId="da333049-7d6f-4a3a-a046-1501fc9c5399" providerId="ADAL" clId="{8521BEEA-B0CC-4D5B-ABFA-780735A35A15}" dt="2023-08-15T15:11:52.506" v="5" actId="47"/>
        <pc:sldMkLst>
          <pc:docMk/>
          <pc:sldMk cId="0" sldId="285"/>
        </pc:sldMkLst>
      </pc:sldChg>
      <pc:sldChg chg="del">
        <pc:chgData name="Emerson Melo" userId="da333049-7d6f-4a3a-a046-1501fc9c5399" providerId="ADAL" clId="{8521BEEA-B0CC-4D5B-ABFA-780735A35A15}" dt="2023-08-15T15:11:52.506" v="5" actId="47"/>
        <pc:sldMkLst>
          <pc:docMk/>
          <pc:sldMk cId="0" sldId="286"/>
        </pc:sldMkLst>
      </pc:sldChg>
      <pc:sldChg chg="del">
        <pc:chgData name="Emerson Melo" userId="da333049-7d6f-4a3a-a046-1501fc9c5399" providerId="ADAL" clId="{8521BEEA-B0CC-4D5B-ABFA-780735A35A15}" dt="2023-08-15T15:12:19.023" v="6" actId="47"/>
        <pc:sldMkLst>
          <pc:docMk/>
          <pc:sldMk cId="0" sldId="287"/>
        </pc:sldMkLst>
      </pc:sldChg>
      <pc:sldChg chg="del">
        <pc:chgData name="Emerson Melo" userId="da333049-7d6f-4a3a-a046-1501fc9c5399" providerId="ADAL" clId="{8521BEEA-B0CC-4D5B-ABFA-780735A35A15}" dt="2023-08-15T15:12:19.023" v="6" actId="47"/>
        <pc:sldMkLst>
          <pc:docMk/>
          <pc:sldMk cId="0" sldId="288"/>
        </pc:sldMkLst>
      </pc:sldChg>
      <pc:sldChg chg="del">
        <pc:chgData name="Emerson Melo" userId="da333049-7d6f-4a3a-a046-1501fc9c5399" providerId="ADAL" clId="{8521BEEA-B0CC-4D5B-ABFA-780735A35A15}" dt="2023-08-15T15:12:19.023" v="6" actId="47"/>
        <pc:sldMkLst>
          <pc:docMk/>
          <pc:sldMk cId="0" sldId="289"/>
        </pc:sldMkLst>
      </pc:sldChg>
      <pc:sldChg chg="del">
        <pc:chgData name="Emerson Melo" userId="da333049-7d6f-4a3a-a046-1501fc9c5399" providerId="ADAL" clId="{8521BEEA-B0CC-4D5B-ABFA-780735A35A15}" dt="2023-08-15T15:12:19.023" v="6" actId="47"/>
        <pc:sldMkLst>
          <pc:docMk/>
          <pc:sldMk cId="0" sldId="290"/>
        </pc:sldMkLst>
      </pc:sldChg>
      <pc:sldChg chg="del">
        <pc:chgData name="Emerson Melo" userId="da333049-7d6f-4a3a-a046-1501fc9c5399" providerId="ADAL" clId="{8521BEEA-B0CC-4D5B-ABFA-780735A35A15}" dt="2023-08-15T15:12:19.023" v="6" actId="47"/>
        <pc:sldMkLst>
          <pc:docMk/>
          <pc:sldMk cId="0" sldId="291"/>
        </pc:sldMkLst>
      </pc:sldChg>
      <pc:sldChg chg="del">
        <pc:chgData name="Emerson Melo" userId="da333049-7d6f-4a3a-a046-1501fc9c5399" providerId="ADAL" clId="{8521BEEA-B0CC-4D5B-ABFA-780735A35A15}" dt="2023-08-15T15:12:19.023" v="6" actId="47"/>
        <pc:sldMkLst>
          <pc:docMk/>
          <pc:sldMk cId="0" sldId="292"/>
        </pc:sldMkLst>
      </pc:sldChg>
      <pc:sldChg chg="del">
        <pc:chgData name="Emerson Melo" userId="da333049-7d6f-4a3a-a046-1501fc9c5399" providerId="ADAL" clId="{8521BEEA-B0CC-4D5B-ABFA-780735A35A15}" dt="2023-08-15T15:12:19.023" v="6" actId="47"/>
        <pc:sldMkLst>
          <pc:docMk/>
          <pc:sldMk cId="0" sldId="293"/>
        </pc:sldMkLst>
      </pc:sldChg>
      <pc:sldChg chg="del">
        <pc:chgData name="Emerson Melo" userId="da333049-7d6f-4a3a-a046-1501fc9c5399" providerId="ADAL" clId="{8521BEEA-B0CC-4D5B-ABFA-780735A35A15}" dt="2023-08-15T15:12:19.023" v="6" actId="47"/>
        <pc:sldMkLst>
          <pc:docMk/>
          <pc:sldMk cId="0" sldId="294"/>
        </pc:sldMkLst>
      </pc:sldChg>
      <pc:sldChg chg="del">
        <pc:chgData name="Emerson Melo" userId="da333049-7d6f-4a3a-a046-1501fc9c5399" providerId="ADAL" clId="{8521BEEA-B0CC-4D5B-ABFA-780735A35A15}" dt="2023-08-15T15:12:19.023" v="6" actId="47"/>
        <pc:sldMkLst>
          <pc:docMk/>
          <pc:sldMk cId="0" sldId="295"/>
        </pc:sldMkLst>
      </pc:sldChg>
      <pc:sldChg chg="del">
        <pc:chgData name="Emerson Melo" userId="da333049-7d6f-4a3a-a046-1501fc9c5399" providerId="ADAL" clId="{8521BEEA-B0CC-4D5B-ABFA-780735A35A15}" dt="2023-08-15T15:12:19.023" v="6" actId="47"/>
        <pc:sldMkLst>
          <pc:docMk/>
          <pc:sldMk cId="0" sldId="296"/>
        </pc:sldMkLst>
      </pc:sldChg>
      <pc:sldChg chg="del">
        <pc:chgData name="Emerson Melo" userId="da333049-7d6f-4a3a-a046-1501fc9c5399" providerId="ADAL" clId="{8521BEEA-B0CC-4D5B-ABFA-780735A35A15}" dt="2023-08-15T15:12:19.023" v="6" actId="47"/>
        <pc:sldMkLst>
          <pc:docMk/>
          <pc:sldMk cId="0" sldId="297"/>
        </pc:sldMkLst>
      </pc:sldChg>
      <pc:sldChg chg="del">
        <pc:chgData name="Emerson Melo" userId="da333049-7d6f-4a3a-a046-1501fc9c5399" providerId="ADAL" clId="{8521BEEA-B0CC-4D5B-ABFA-780735A35A15}" dt="2023-08-15T15:12:19.023" v="6" actId="47"/>
        <pc:sldMkLst>
          <pc:docMk/>
          <pc:sldMk cId="0" sldId="298"/>
        </pc:sldMkLst>
      </pc:sldChg>
      <pc:sldChg chg="del">
        <pc:chgData name="Emerson Melo" userId="da333049-7d6f-4a3a-a046-1501fc9c5399" providerId="ADAL" clId="{8521BEEA-B0CC-4D5B-ABFA-780735A35A15}" dt="2023-08-15T15:12:19.023" v="6" actId="47"/>
        <pc:sldMkLst>
          <pc:docMk/>
          <pc:sldMk cId="0" sldId="299"/>
        </pc:sldMkLst>
      </pc:sldChg>
      <pc:sldChg chg="del">
        <pc:chgData name="Emerson Melo" userId="da333049-7d6f-4a3a-a046-1501fc9c5399" providerId="ADAL" clId="{8521BEEA-B0CC-4D5B-ABFA-780735A35A15}" dt="2023-08-15T15:12:19.023" v="6" actId="47"/>
        <pc:sldMkLst>
          <pc:docMk/>
          <pc:sldMk cId="0" sldId="300"/>
        </pc:sldMkLst>
      </pc:sldChg>
      <pc:sldChg chg="del">
        <pc:chgData name="Emerson Melo" userId="da333049-7d6f-4a3a-a046-1501fc9c5399" providerId="ADAL" clId="{8521BEEA-B0CC-4D5B-ABFA-780735A35A15}" dt="2023-08-15T15:12:19.023" v="6" actId="47"/>
        <pc:sldMkLst>
          <pc:docMk/>
          <pc:sldMk cId="0" sldId="301"/>
        </pc:sldMkLst>
      </pc:sldChg>
      <pc:sldChg chg="del">
        <pc:chgData name="Emerson Melo" userId="da333049-7d6f-4a3a-a046-1501fc9c5399" providerId="ADAL" clId="{8521BEEA-B0CC-4D5B-ABFA-780735A35A15}" dt="2023-08-15T15:12:19.023" v="6" actId="47"/>
        <pc:sldMkLst>
          <pc:docMk/>
          <pc:sldMk cId="0" sldId="302"/>
        </pc:sldMkLst>
      </pc:sldChg>
      <pc:sldChg chg="del">
        <pc:chgData name="Emerson Melo" userId="da333049-7d6f-4a3a-a046-1501fc9c5399" providerId="ADAL" clId="{8521BEEA-B0CC-4D5B-ABFA-780735A35A15}" dt="2023-08-15T15:12:19.023" v="6" actId="47"/>
        <pc:sldMkLst>
          <pc:docMk/>
          <pc:sldMk cId="0" sldId="303"/>
        </pc:sldMkLst>
      </pc:sldChg>
      <pc:sldChg chg="del">
        <pc:chgData name="Emerson Melo" userId="da333049-7d6f-4a3a-a046-1501fc9c5399" providerId="ADAL" clId="{8521BEEA-B0CC-4D5B-ABFA-780735A35A15}" dt="2023-08-15T15:12:19.023" v="6" actId="47"/>
        <pc:sldMkLst>
          <pc:docMk/>
          <pc:sldMk cId="0" sldId="304"/>
        </pc:sldMkLst>
      </pc:sldChg>
      <pc:sldChg chg="del">
        <pc:chgData name="Emerson Melo" userId="da333049-7d6f-4a3a-a046-1501fc9c5399" providerId="ADAL" clId="{8521BEEA-B0CC-4D5B-ABFA-780735A35A15}" dt="2023-08-15T15:12:19.023" v="6" actId="47"/>
        <pc:sldMkLst>
          <pc:docMk/>
          <pc:sldMk cId="0" sldId="305"/>
        </pc:sldMkLst>
      </pc:sldChg>
      <pc:sldChg chg="del">
        <pc:chgData name="Emerson Melo" userId="da333049-7d6f-4a3a-a046-1501fc9c5399" providerId="ADAL" clId="{8521BEEA-B0CC-4D5B-ABFA-780735A35A15}" dt="2023-08-15T15:12:19.023" v="6" actId="47"/>
        <pc:sldMkLst>
          <pc:docMk/>
          <pc:sldMk cId="0" sldId="306"/>
        </pc:sldMkLst>
      </pc:sldChg>
      <pc:sldChg chg="del">
        <pc:chgData name="Emerson Melo" userId="da333049-7d6f-4a3a-a046-1501fc9c5399" providerId="ADAL" clId="{8521BEEA-B0CC-4D5B-ABFA-780735A35A15}" dt="2023-08-15T15:12:19.023" v="6" actId="47"/>
        <pc:sldMkLst>
          <pc:docMk/>
          <pc:sldMk cId="0" sldId="307"/>
        </pc:sldMkLst>
      </pc:sldChg>
      <pc:sldChg chg="del">
        <pc:chgData name="Emerson Melo" userId="da333049-7d6f-4a3a-a046-1501fc9c5399" providerId="ADAL" clId="{8521BEEA-B0CC-4D5B-ABFA-780735A35A15}" dt="2023-08-15T15:12:19.023" v="6" actId="47"/>
        <pc:sldMkLst>
          <pc:docMk/>
          <pc:sldMk cId="0" sldId="308"/>
        </pc:sldMkLst>
      </pc:sldChg>
      <pc:sldChg chg="modSp del">
        <pc:chgData name="Emerson Melo" userId="da333049-7d6f-4a3a-a046-1501fc9c5399" providerId="ADAL" clId="{8521BEEA-B0CC-4D5B-ABFA-780735A35A15}" dt="2023-08-15T15:18:27.309" v="10" actId="47"/>
        <pc:sldMkLst>
          <pc:docMk/>
          <pc:sldMk cId="2835971788" sldId="309"/>
        </pc:sldMkLst>
        <pc:picChg chg="mod">
          <ac:chgData name="Emerson Melo" userId="da333049-7d6f-4a3a-a046-1501fc9c5399" providerId="ADAL" clId="{8521BEEA-B0CC-4D5B-ABFA-780735A35A15}" dt="2023-08-15T15:13:39.450" v="8"/>
          <ac:picMkLst>
            <pc:docMk/>
            <pc:sldMk cId="2835971788" sldId="309"/>
            <ac:picMk id="5" creationId="{36E790AE-17EF-2CEF-96D7-AA853093C700}"/>
          </ac:picMkLst>
        </pc:picChg>
        <pc:picChg chg="mod">
          <ac:chgData name="Emerson Melo" userId="da333049-7d6f-4a3a-a046-1501fc9c5399" providerId="ADAL" clId="{8521BEEA-B0CC-4D5B-ABFA-780735A35A15}" dt="2023-08-15T15:13:30.701" v="7"/>
          <ac:picMkLst>
            <pc:docMk/>
            <pc:sldMk cId="2835971788" sldId="309"/>
            <ac:picMk id="41" creationId="{16F9B159-CAC6-B745-AAAA-77E464E78EE2}"/>
          </ac:picMkLst>
        </pc:picChg>
      </pc:sldChg>
      <pc:sldMasterChg chg="delSldLayout">
        <pc:chgData name="Emerson Melo" userId="da333049-7d6f-4a3a-a046-1501fc9c5399" providerId="ADAL" clId="{8521BEEA-B0CC-4D5B-ABFA-780735A35A15}" dt="2023-08-15T15:12:19.023" v="6" actId="47"/>
        <pc:sldMasterMkLst>
          <pc:docMk/>
          <pc:sldMasterMk cId="0" sldId="2147483666"/>
        </pc:sldMasterMkLst>
        <pc:sldLayoutChg chg="del">
          <pc:chgData name="Emerson Melo" userId="da333049-7d6f-4a3a-a046-1501fc9c5399" providerId="ADAL" clId="{8521BEEA-B0CC-4D5B-ABFA-780735A35A15}" dt="2023-08-15T15:11:10.356" v="2" actId="47"/>
          <pc:sldLayoutMkLst>
            <pc:docMk/>
            <pc:sldMasterMk cId="0" sldId="2147483666"/>
            <pc:sldLayoutMk cId="0" sldId="2147483648"/>
          </pc:sldLayoutMkLst>
        </pc:sldLayoutChg>
        <pc:sldLayoutChg chg="del">
          <pc:chgData name="Emerson Melo" userId="da333049-7d6f-4a3a-a046-1501fc9c5399" providerId="ADAL" clId="{8521BEEA-B0CC-4D5B-ABFA-780735A35A15}" dt="2023-08-15T15:12:19.023" v="6" actId="47"/>
          <pc:sldLayoutMkLst>
            <pc:docMk/>
            <pc:sldMasterMk cId="0" sldId="2147483666"/>
            <pc:sldLayoutMk cId="0" sldId="2147483649"/>
          </pc:sldLayoutMkLst>
        </pc:sldLayoutChg>
        <pc:sldLayoutChg chg="del">
          <pc:chgData name="Emerson Melo" userId="da333049-7d6f-4a3a-a046-1501fc9c5399" providerId="ADAL" clId="{8521BEEA-B0CC-4D5B-ABFA-780735A35A15}" dt="2023-08-15T15:11:10.356" v="2" actId="47"/>
          <pc:sldLayoutMkLst>
            <pc:docMk/>
            <pc:sldMasterMk cId="0" sldId="2147483666"/>
            <pc:sldLayoutMk cId="0" sldId="2147483652"/>
          </pc:sldLayoutMkLst>
        </pc:sldLayoutChg>
      </pc:sldMasterChg>
      <pc:sldMasterChg chg="del delSldLayout">
        <pc:chgData name="Emerson Melo" userId="da333049-7d6f-4a3a-a046-1501fc9c5399" providerId="ADAL" clId="{8521BEEA-B0CC-4D5B-ABFA-780735A35A15}" dt="2023-08-15T15:12:19.023" v="6" actId="47"/>
        <pc:sldMasterMkLst>
          <pc:docMk/>
          <pc:sldMasterMk cId="0" sldId="2147483667"/>
        </pc:sldMasterMkLst>
        <pc:sldLayoutChg chg="del">
          <pc:chgData name="Emerson Melo" userId="da333049-7d6f-4a3a-a046-1501fc9c5399" providerId="ADAL" clId="{8521BEEA-B0CC-4D5B-ABFA-780735A35A15}" dt="2023-08-15T15:12:19.023" v="6" actId="47"/>
          <pc:sldLayoutMkLst>
            <pc:docMk/>
            <pc:sldMasterMk cId="0" sldId="2147483667"/>
            <pc:sldLayoutMk cId="0" sldId="2147483655"/>
          </pc:sldLayoutMkLst>
        </pc:sldLayoutChg>
        <pc:sldLayoutChg chg="del">
          <pc:chgData name="Emerson Melo" userId="da333049-7d6f-4a3a-a046-1501fc9c5399" providerId="ADAL" clId="{8521BEEA-B0CC-4D5B-ABFA-780735A35A15}" dt="2023-08-15T15:12:19.023" v="6" actId="47"/>
          <pc:sldLayoutMkLst>
            <pc:docMk/>
            <pc:sldMasterMk cId="0" sldId="2147483667"/>
            <pc:sldLayoutMk cId="0" sldId="2147483656"/>
          </pc:sldLayoutMkLst>
        </pc:sldLayoutChg>
        <pc:sldLayoutChg chg="del">
          <pc:chgData name="Emerson Melo" userId="da333049-7d6f-4a3a-a046-1501fc9c5399" providerId="ADAL" clId="{8521BEEA-B0CC-4D5B-ABFA-780735A35A15}" dt="2023-08-15T15:12:19.023" v="6" actId="47"/>
          <pc:sldLayoutMkLst>
            <pc:docMk/>
            <pc:sldMasterMk cId="0" sldId="2147483667"/>
            <pc:sldLayoutMk cId="0" sldId="2147483657"/>
          </pc:sldLayoutMkLst>
        </pc:sldLayoutChg>
        <pc:sldLayoutChg chg="del">
          <pc:chgData name="Emerson Melo" userId="da333049-7d6f-4a3a-a046-1501fc9c5399" providerId="ADAL" clId="{8521BEEA-B0CC-4D5B-ABFA-780735A35A15}" dt="2023-08-15T15:12:19.023" v="6" actId="47"/>
          <pc:sldLayoutMkLst>
            <pc:docMk/>
            <pc:sldMasterMk cId="0" sldId="2147483667"/>
            <pc:sldLayoutMk cId="0" sldId="2147483658"/>
          </pc:sldLayoutMkLst>
        </pc:sldLayoutChg>
        <pc:sldLayoutChg chg="del">
          <pc:chgData name="Emerson Melo" userId="da333049-7d6f-4a3a-a046-1501fc9c5399" providerId="ADAL" clId="{8521BEEA-B0CC-4D5B-ABFA-780735A35A15}" dt="2023-08-15T15:12:19.023" v="6" actId="47"/>
          <pc:sldLayoutMkLst>
            <pc:docMk/>
            <pc:sldMasterMk cId="0" sldId="2147483667"/>
            <pc:sldLayoutMk cId="0" sldId="2147483659"/>
          </pc:sldLayoutMkLst>
        </pc:sldLayoutChg>
        <pc:sldLayoutChg chg="del">
          <pc:chgData name="Emerson Melo" userId="da333049-7d6f-4a3a-a046-1501fc9c5399" providerId="ADAL" clId="{8521BEEA-B0CC-4D5B-ABFA-780735A35A15}" dt="2023-08-15T15:12:19.023" v="6" actId="47"/>
          <pc:sldLayoutMkLst>
            <pc:docMk/>
            <pc:sldMasterMk cId="0" sldId="2147483667"/>
            <pc:sldLayoutMk cId="0" sldId="2147483660"/>
          </pc:sldLayoutMkLst>
        </pc:sldLayoutChg>
        <pc:sldLayoutChg chg="del">
          <pc:chgData name="Emerson Melo" userId="da333049-7d6f-4a3a-a046-1501fc9c5399" providerId="ADAL" clId="{8521BEEA-B0CC-4D5B-ABFA-780735A35A15}" dt="2023-08-15T15:12:19.023" v="6" actId="47"/>
          <pc:sldLayoutMkLst>
            <pc:docMk/>
            <pc:sldMasterMk cId="0" sldId="2147483667"/>
            <pc:sldLayoutMk cId="0" sldId="2147483661"/>
          </pc:sldLayoutMkLst>
        </pc:sldLayoutChg>
        <pc:sldLayoutChg chg="del">
          <pc:chgData name="Emerson Melo" userId="da333049-7d6f-4a3a-a046-1501fc9c5399" providerId="ADAL" clId="{8521BEEA-B0CC-4D5B-ABFA-780735A35A15}" dt="2023-08-15T15:12:19.023" v="6" actId="47"/>
          <pc:sldLayoutMkLst>
            <pc:docMk/>
            <pc:sldMasterMk cId="0" sldId="2147483667"/>
            <pc:sldLayoutMk cId="0" sldId="2147483662"/>
          </pc:sldLayoutMkLst>
        </pc:sldLayoutChg>
        <pc:sldLayoutChg chg="del">
          <pc:chgData name="Emerson Melo" userId="da333049-7d6f-4a3a-a046-1501fc9c5399" providerId="ADAL" clId="{8521BEEA-B0CC-4D5B-ABFA-780735A35A15}" dt="2023-08-15T15:12:19.023" v="6" actId="47"/>
          <pc:sldLayoutMkLst>
            <pc:docMk/>
            <pc:sldMasterMk cId="0" sldId="2147483667"/>
            <pc:sldLayoutMk cId="0" sldId="2147483663"/>
          </pc:sldLayoutMkLst>
        </pc:sldLayoutChg>
        <pc:sldLayoutChg chg="del">
          <pc:chgData name="Emerson Melo" userId="da333049-7d6f-4a3a-a046-1501fc9c5399" providerId="ADAL" clId="{8521BEEA-B0CC-4D5B-ABFA-780735A35A15}" dt="2023-08-15T15:12:19.023" v="6" actId="47"/>
          <pc:sldLayoutMkLst>
            <pc:docMk/>
            <pc:sldMasterMk cId="0" sldId="2147483667"/>
            <pc:sldLayoutMk cId="0" sldId="2147483664"/>
          </pc:sldLayoutMkLst>
        </pc:sldLayoutChg>
        <pc:sldLayoutChg chg="del">
          <pc:chgData name="Emerson Melo" userId="da333049-7d6f-4a3a-a046-1501fc9c5399" providerId="ADAL" clId="{8521BEEA-B0CC-4D5B-ABFA-780735A35A15}" dt="2023-08-15T15:12:19.023" v="6" actId="47"/>
          <pc:sldLayoutMkLst>
            <pc:docMk/>
            <pc:sldMasterMk cId="0" sldId="2147483667"/>
            <pc:sldLayoutMk cId="0" sldId="214748366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FDTD means finite-difference time-domain, and it is the numerical method of choice for designing photonic or electromagnetic devices in a broad range of application areas such as </a:t>
            </a:r>
            <a:r>
              <a:rPr lang="en-US" dirty="0" err="1"/>
              <a:t>metasurfaces</a:t>
            </a:r>
            <a:r>
              <a:rPr lang="en-US" dirty="0"/>
              <a:t>, photonic integrated circuits, LIDAR or RADAR, sensors, displays, and cameras. In this short presentation, I will give you an overview of the FDTD method so those unfamiliar with it can know its advantages and how it works.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2091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setting up FDTD simulations you need to define the materials, structures, sources and monitors. Then configure the simulation parameters such as grid discretization, boundary conditions, and run time. Finally, after running the FDTD solver you are going to have the raw electromagnetic data to calculate the quantities of interest.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0825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Concluding, an FDTD algorithm discretizes Maxwell's equations in time and space and iterates over the finite-difference equations to propagate the electromagnetic fields. It lets us obtain the device response for multiple frequencies in a single simulation. The complete FDTD algorithm needs to describe the materials and structures over a numerical grid, it should have an efficient scheme to update the electric and magnetic fields, includes boundary conditions and sources, as well as monitor planes where to record the fields to calculate the quantities of interest.</a:t>
            </a:r>
          </a:p>
          <a:p>
            <a:endParaRPr lang="en-US" dirty="0"/>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9292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On the Tidy3D website, we have a lot of resources where you can learn more about FDTD.</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288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Using the FDTD method you can simulate light propagating throughout electromagnetic devices and calculate, for example, the transmittance, reflectance, or absorbance of </a:t>
            </a:r>
            <a:r>
              <a:rPr lang="en-US" dirty="0" err="1"/>
              <a:t>metasurfaces</a:t>
            </a:r>
            <a:r>
              <a:rPr lang="en-US" dirty="0"/>
              <a:t> and diffraction gratings, as well as the modal coupling efficiencies in mode and polarization demultiplexers, light insertion losses of grating and edge couplers, find cavity resonances and calculates their quality factor and mode volumes, obtain the far-field radiation of </a:t>
            </a:r>
            <a:r>
              <a:rPr lang="en-US" dirty="0" err="1"/>
              <a:t>metalenses</a:t>
            </a:r>
            <a:r>
              <a:rPr lang="en-US" dirty="0"/>
              <a:t> and antennas, or the scattering cross-section of dielectric and metallic nanoparticles.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2957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FDTD method was proposed in 1966 by Kane Yee. In summary, it replaces the spatial and time derivatives of Maxwell's equations, specifically the Faraday and </a:t>
            </a:r>
            <a:r>
              <a:rPr lang="en-US" dirty="0" err="1"/>
              <a:t>Amper</a:t>
            </a:r>
            <a:r>
              <a:rPr lang="en-US" dirty="0"/>
              <a:t> laws, with finite-difference approximations. So, space and time are discretized, and the magnetic and electric fields are evaluated at a staggered grid. The magnetic field half-time step in the future is obtained from the previous magnetic and electric fields, and then the electric field one time step in the future is calculated. This process iterates over time, and the field information is recorded at each time step to obtain the quantities of interest at the end of the simulation.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594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To better understand the FDTD method, let's consider the case of a one-dimensional space where there are variations in the x-direction only, and light is polarized in the z-direction. Hence, </a:t>
            </a:r>
            <a:r>
              <a:rPr lang="en-US" dirty="0" err="1"/>
              <a:t>Ez</a:t>
            </a:r>
            <a:r>
              <a:rPr lang="en-US" dirty="0"/>
              <a:t> and Hy are the only non-zero field components. In this case, the derivatives concerning the y-and z-directions are zero. Then, we can obtain two scalar equations to describe light propagation from the vectorial forms of Faraday and Ampere's law.</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723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Now, if we discretize the space using a spatial step size Dx and time using a temporal step size Dt, we can convert the differential operators to a difference one, like in this example. This allows us to obtain the finite-difference versions of Maxwell's scalar equations. From the finite-difference equations, we can get the update equations for the magnetic and electric fields.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9405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Here, we have an illustration of the time-stepping process, where given the initial field values at the time step alpha and positions m, we can calculate all the Hy fields at the time step alpha plus half, then calculate the electric fields at the time step alpha plus one, and so forth.</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3217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maximum distance a physical wave can propagate in a single time step is c x Dt. Thus, this distance should be smaller than the numerical grid size. Thus, the physical speed of light limits the numerical grid size. From this inequality, we derive the Courant number, an important parameter for the stability of FDTD simulations. As one can see from these images, the simulation can diverge if the Courant number is higher than 1.</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564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have special cases at the boundaries of the numerical grid, as we don't have enough information to compute the spatial derivatives. So, we need to modify the update equations to deal with these cases. If we consider the fields at the positions beyond the boundaries as zero, we can introduce artificial reflections, which in most cases are not desired. There are many ways to tackle this situation; one of the most popular is the inclusion of absorbing boundary conditions, like Perfect Matched Layers (PML), which completely absorb the incoming wave, creating an illusion of continuity.</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238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Lastly, we need to include a source of electromagnetic waves in the simulation. Otherwise, the fields are going to be always null. There are many different source types, such as mode sources, point dipole sources, plane wave sources, or Gaussian beam sources. Usually, the source is injected as a Gaussian pulse whose time profile is calculated to include all the frequency components of interest.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11898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mp; 2 Content">
  <p:cSld name="Title &amp; 2 Content">
    <p:spTree>
      <p:nvGrpSpPr>
        <p:cNvPr id="1" name="Shape 32"/>
        <p:cNvGrpSpPr/>
        <p:nvPr/>
      </p:nvGrpSpPr>
      <p:grpSpPr>
        <a:xfrm>
          <a:off x="0" y="0"/>
          <a:ext cx="0" cy="0"/>
          <a:chOff x="0" y="0"/>
          <a:chExt cx="0" cy="0"/>
        </a:xfrm>
      </p:grpSpPr>
      <p:sp>
        <p:nvSpPr>
          <p:cNvPr id="33" name="Google Shape;33;p4"/>
          <p:cNvSpPr txBox="1"/>
          <p:nvPr/>
        </p:nvSpPr>
        <p:spPr>
          <a:xfrm rot="-5400000">
            <a:off x="-2158908" y="3255875"/>
            <a:ext cx="4965462" cy="34624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a:solidFill>
                  <a:srgbClr val="C43859"/>
                </a:solidFill>
                <a:latin typeface="Unica One"/>
                <a:ea typeface="Unica One"/>
                <a:cs typeface="Unica One"/>
                <a:sym typeface="Unica One"/>
              </a:rPr>
              <a:t>BUILT BY FLEXCOMPUTE - A SOLVER TECHNOLOGY COMPANY</a:t>
            </a:r>
            <a:endParaRPr sz="5400" b="1" i="0" u="none" strike="noStrike" cap="none">
              <a:solidFill>
                <a:srgbClr val="C43859"/>
              </a:solidFill>
              <a:latin typeface="Unica One"/>
              <a:ea typeface="Unica One"/>
              <a:cs typeface="Unica One"/>
              <a:sym typeface="Unica One"/>
            </a:endParaRPr>
          </a:p>
        </p:txBody>
      </p:sp>
      <p:pic>
        <p:nvPicPr>
          <p:cNvPr id="34" name="Google Shape;34;p4"/>
          <p:cNvPicPr preferRelativeResize="0"/>
          <p:nvPr/>
        </p:nvPicPr>
        <p:blipFill rotWithShape="1">
          <a:blip r:embed="rId2">
            <a:alphaModFix/>
          </a:blip>
          <a:srcRect/>
          <a:stretch/>
        </p:blipFill>
        <p:spPr>
          <a:xfrm>
            <a:off x="801208" y="628872"/>
            <a:ext cx="562228" cy="433614"/>
          </a:xfrm>
          <a:prstGeom prst="rect">
            <a:avLst/>
          </a:prstGeom>
          <a:noFill/>
          <a:ln>
            <a:noFill/>
          </a:ln>
        </p:spPr>
      </p:pic>
      <p:cxnSp>
        <p:nvCxnSpPr>
          <p:cNvPr id="35" name="Google Shape;35;p4"/>
          <p:cNvCxnSpPr/>
          <p:nvPr/>
        </p:nvCxnSpPr>
        <p:spPr>
          <a:xfrm rot="10800000" flipH="1">
            <a:off x="10435772" y="841829"/>
            <a:ext cx="1716877" cy="3850"/>
          </a:xfrm>
          <a:prstGeom prst="straightConnector1">
            <a:avLst/>
          </a:prstGeom>
          <a:noFill/>
          <a:ln w="9525" cap="flat" cmpd="sng">
            <a:solidFill>
              <a:srgbClr val="C43859"/>
            </a:solidFill>
            <a:prstDash val="solid"/>
            <a:miter lim="800000"/>
            <a:headEnd type="none" w="sm" len="sm"/>
            <a:tailEnd type="none" w="sm" len="sm"/>
          </a:ln>
        </p:spPr>
      </p:cxnSp>
      <p:sp>
        <p:nvSpPr>
          <p:cNvPr id="36" name="Google Shape;36;p4"/>
          <p:cNvSpPr txBox="1"/>
          <p:nvPr/>
        </p:nvSpPr>
        <p:spPr>
          <a:xfrm rot="-5400000">
            <a:off x="-2158908" y="3255875"/>
            <a:ext cx="4965462" cy="34624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a:solidFill>
                  <a:srgbClr val="C43859"/>
                </a:solidFill>
                <a:latin typeface="Unica One"/>
                <a:ea typeface="Unica One"/>
                <a:cs typeface="Unica One"/>
                <a:sym typeface="Unica One"/>
              </a:rPr>
              <a:t>BUILT BY FLEXCOMPUTE - A SOLVER TECHNOLOGY COMPANY</a:t>
            </a:r>
            <a:endParaRPr sz="5400" b="1" i="0" u="none" strike="noStrike" cap="none">
              <a:solidFill>
                <a:srgbClr val="C43859"/>
              </a:solidFill>
              <a:latin typeface="Unica One"/>
              <a:ea typeface="Unica One"/>
              <a:cs typeface="Unica One"/>
              <a:sym typeface="Unica One"/>
            </a:endParaRPr>
          </a:p>
        </p:txBody>
      </p:sp>
      <p:pic>
        <p:nvPicPr>
          <p:cNvPr id="37" name="Google Shape;37;p4"/>
          <p:cNvPicPr preferRelativeResize="0"/>
          <p:nvPr/>
        </p:nvPicPr>
        <p:blipFill rotWithShape="1">
          <a:blip r:embed="rId2">
            <a:alphaModFix/>
          </a:blip>
          <a:srcRect/>
          <a:stretch/>
        </p:blipFill>
        <p:spPr>
          <a:xfrm>
            <a:off x="801208" y="628872"/>
            <a:ext cx="562228" cy="433614"/>
          </a:xfrm>
          <a:prstGeom prst="rect">
            <a:avLst/>
          </a:prstGeom>
          <a:noFill/>
          <a:ln>
            <a:noFill/>
          </a:ln>
        </p:spPr>
      </p:pic>
      <p:cxnSp>
        <p:nvCxnSpPr>
          <p:cNvPr id="38" name="Google Shape;38;p4"/>
          <p:cNvCxnSpPr/>
          <p:nvPr/>
        </p:nvCxnSpPr>
        <p:spPr>
          <a:xfrm rot="10800000" flipH="1">
            <a:off x="10435772" y="841829"/>
            <a:ext cx="1716877" cy="3850"/>
          </a:xfrm>
          <a:prstGeom prst="straightConnector1">
            <a:avLst/>
          </a:prstGeom>
          <a:noFill/>
          <a:ln w="9525" cap="flat" cmpd="sng">
            <a:solidFill>
              <a:srgbClr val="C43859"/>
            </a:solidFill>
            <a:prstDash val="solid"/>
            <a:miter lim="800000"/>
            <a:headEnd type="none" w="sm" len="sm"/>
            <a:tailEnd type="none" w="sm" len="sm"/>
          </a:ln>
        </p:spPr>
      </p:cxnSp>
      <p:sp>
        <p:nvSpPr>
          <p:cNvPr id="39" name="Google Shape;3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4"/>
          <p:cNvSpPr txBox="1">
            <a:spLocks noGrp="1"/>
          </p:cNvSpPr>
          <p:nvPr>
            <p:ph type="title"/>
          </p:nvPr>
        </p:nvSpPr>
        <p:spPr>
          <a:xfrm>
            <a:off x="1415480" y="365125"/>
            <a:ext cx="936104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
          <p:cNvSpPr txBox="1">
            <a:spLocks noGrp="1"/>
          </p:cNvSpPr>
          <p:nvPr>
            <p:ph type="body" idx="1"/>
          </p:nvPr>
        </p:nvSpPr>
        <p:spPr>
          <a:xfrm>
            <a:off x="695400" y="1772816"/>
            <a:ext cx="5303520" cy="731520"/>
          </a:xfrm>
          <a:prstGeom prst="rect">
            <a:avLst/>
          </a:prstGeom>
          <a:noFill/>
          <a:ln>
            <a:noFill/>
          </a:ln>
        </p:spPr>
        <p:txBody>
          <a:bodyPr spcFirstLastPara="1" wrap="square" lIns="91425" tIns="45700" rIns="91425" bIns="45700" anchor="b" anchorCtr="1">
            <a:normAutofit/>
          </a:bodyPr>
          <a:lstStyle>
            <a:lvl1pPr marL="457200" lvl="0" indent="-228600" algn="l">
              <a:lnSpc>
                <a:spcPct val="90000"/>
              </a:lnSpc>
              <a:spcBef>
                <a:spcPts val="1000"/>
              </a:spcBef>
              <a:spcAft>
                <a:spcPts val="0"/>
              </a:spcAft>
              <a:buClr>
                <a:schemeClr val="dk1"/>
              </a:buClr>
              <a:buSzPts val="2400"/>
              <a:buNone/>
              <a:defRPr sz="2400" b="1">
                <a:latin typeface="Vollkorn"/>
                <a:ea typeface="Vollkorn"/>
                <a:cs typeface="Vollkorn"/>
                <a:sym typeface="Vollkorn"/>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4"/>
          <p:cNvSpPr txBox="1">
            <a:spLocks noGrp="1"/>
          </p:cNvSpPr>
          <p:nvPr>
            <p:ph type="body" idx="2"/>
          </p:nvPr>
        </p:nvSpPr>
        <p:spPr>
          <a:xfrm>
            <a:off x="695400" y="2552724"/>
            <a:ext cx="530352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
          <p:cNvSpPr txBox="1">
            <a:spLocks noGrp="1"/>
          </p:cNvSpPr>
          <p:nvPr>
            <p:ph type="body" idx="3"/>
          </p:nvPr>
        </p:nvSpPr>
        <p:spPr>
          <a:xfrm>
            <a:off x="6193080" y="1772816"/>
            <a:ext cx="5303520" cy="731520"/>
          </a:xfrm>
          <a:prstGeom prst="rect">
            <a:avLst/>
          </a:prstGeom>
          <a:noFill/>
          <a:ln>
            <a:noFill/>
          </a:ln>
        </p:spPr>
        <p:txBody>
          <a:bodyPr spcFirstLastPara="1" wrap="square" lIns="91425" tIns="45700" rIns="91425" bIns="45700" anchor="b" anchorCtr="1">
            <a:normAutofit/>
          </a:bodyPr>
          <a:lstStyle>
            <a:lvl1pPr marL="457200" lvl="0" indent="-228600" algn="l">
              <a:lnSpc>
                <a:spcPct val="90000"/>
              </a:lnSpc>
              <a:spcBef>
                <a:spcPts val="1000"/>
              </a:spcBef>
              <a:spcAft>
                <a:spcPts val="0"/>
              </a:spcAft>
              <a:buClr>
                <a:schemeClr val="dk1"/>
              </a:buClr>
              <a:buSzPts val="2400"/>
              <a:buNone/>
              <a:defRPr sz="2400" b="1">
                <a:latin typeface="Vollkorn"/>
                <a:ea typeface="Vollkorn"/>
                <a:cs typeface="Vollkorn"/>
                <a:sym typeface="Vollkorn"/>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4"/>
          <p:cNvSpPr txBox="1">
            <a:spLocks noGrp="1"/>
          </p:cNvSpPr>
          <p:nvPr>
            <p:ph type="body" idx="4"/>
          </p:nvPr>
        </p:nvSpPr>
        <p:spPr>
          <a:xfrm>
            <a:off x="6193080" y="2552724"/>
            <a:ext cx="530352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_1">
  <p:cSld name="Blank_1">
    <p:spTree>
      <p:nvGrpSpPr>
        <p:cNvPr id="1" name="Shape 47"/>
        <p:cNvGrpSpPr/>
        <p:nvPr/>
      </p:nvGrpSpPr>
      <p:grpSpPr>
        <a:xfrm>
          <a:off x="0" y="0"/>
          <a:ext cx="0" cy="0"/>
          <a:chOff x="0" y="0"/>
          <a:chExt cx="0" cy="0"/>
        </a:xfrm>
      </p:grpSpPr>
      <p:sp>
        <p:nvSpPr>
          <p:cNvPr id="48" name="Google Shape;48;p5"/>
          <p:cNvSpPr txBox="1"/>
          <p:nvPr/>
        </p:nvSpPr>
        <p:spPr>
          <a:xfrm rot="-5400000">
            <a:off x="-2158908" y="3255875"/>
            <a:ext cx="4965462" cy="34624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a:solidFill>
                  <a:srgbClr val="C43859"/>
                </a:solidFill>
                <a:latin typeface="Unica One"/>
                <a:ea typeface="Unica One"/>
                <a:cs typeface="Unica One"/>
                <a:sym typeface="Unica One"/>
              </a:rPr>
              <a:t>BUILT BY FLEXCOMPUTE - A SOLVER TECHNOLOGY COMPANY</a:t>
            </a:r>
            <a:endParaRPr sz="5400" b="1" i="0" u="none" strike="noStrike" cap="none">
              <a:solidFill>
                <a:srgbClr val="C43859"/>
              </a:solidFill>
              <a:latin typeface="Unica One"/>
              <a:ea typeface="Unica One"/>
              <a:cs typeface="Unica One"/>
              <a:sym typeface="Unica One"/>
            </a:endParaRPr>
          </a:p>
        </p:txBody>
      </p:sp>
      <p:pic>
        <p:nvPicPr>
          <p:cNvPr id="49" name="Google Shape;49;p5"/>
          <p:cNvPicPr preferRelativeResize="0"/>
          <p:nvPr/>
        </p:nvPicPr>
        <p:blipFill rotWithShape="1">
          <a:blip r:embed="rId2">
            <a:alphaModFix/>
          </a:blip>
          <a:srcRect/>
          <a:stretch/>
        </p:blipFill>
        <p:spPr>
          <a:xfrm>
            <a:off x="801208" y="628872"/>
            <a:ext cx="562228" cy="433614"/>
          </a:xfrm>
          <a:prstGeom prst="rect">
            <a:avLst/>
          </a:prstGeom>
          <a:noFill/>
          <a:ln>
            <a:noFill/>
          </a:ln>
        </p:spPr>
      </p:pic>
      <p:cxnSp>
        <p:nvCxnSpPr>
          <p:cNvPr id="50" name="Google Shape;50;p5"/>
          <p:cNvCxnSpPr/>
          <p:nvPr/>
        </p:nvCxnSpPr>
        <p:spPr>
          <a:xfrm rot="10800000" flipH="1">
            <a:off x="10435772" y="841829"/>
            <a:ext cx="1716877" cy="3850"/>
          </a:xfrm>
          <a:prstGeom prst="straightConnector1">
            <a:avLst/>
          </a:prstGeom>
          <a:noFill/>
          <a:ln w="9525" cap="flat" cmpd="sng">
            <a:solidFill>
              <a:srgbClr val="C43859"/>
            </a:solidFill>
            <a:prstDash val="solid"/>
            <a:miter lim="800000"/>
            <a:headEnd type="none" w="sm" len="sm"/>
            <a:tailEnd type="none" w="sm" len="sm"/>
          </a:ln>
        </p:spPr>
      </p:cxnSp>
      <p:sp>
        <p:nvSpPr>
          <p:cNvPr id="51" name="Google Shape;51;p5"/>
          <p:cNvSpPr txBox="1"/>
          <p:nvPr/>
        </p:nvSpPr>
        <p:spPr>
          <a:xfrm rot="-5400000">
            <a:off x="-2158908" y="3255875"/>
            <a:ext cx="4965462" cy="34624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a:solidFill>
                  <a:srgbClr val="C43859"/>
                </a:solidFill>
                <a:latin typeface="Unica One"/>
                <a:ea typeface="Unica One"/>
                <a:cs typeface="Unica One"/>
                <a:sym typeface="Unica One"/>
              </a:rPr>
              <a:t>BUILT BY FLEXCOMPUTE - A SOLVER TECHNOLOGY COMPANY</a:t>
            </a:r>
            <a:endParaRPr sz="5400" b="1" i="0" u="none" strike="noStrike" cap="none">
              <a:solidFill>
                <a:srgbClr val="C43859"/>
              </a:solidFill>
              <a:latin typeface="Unica One"/>
              <a:ea typeface="Unica One"/>
              <a:cs typeface="Unica One"/>
              <a:sym typeface="Unica One"/>
            </a:endParaRPr>
          </a:p>
        </p:txBody>
      </p:sp>
      <p:pic>
        <p:nvPicPr>
          <p:cNvPr id="52" name="Google Shape;52;p5"/>
          <p:cNvPicPr preferRelativeResize="0"/>
          <p:nvPr/>
        </p:nvPicPr>
        <p:blipFill rotWithShape="1">
          <a:blip r:embed="rId2">
            <a:alphaModFix/>
          </a:blip>
          <a:srcRect/>
          <a:stretch/>
        </p:blipFill>
        <p:spPr>
          <a:xfrm>
            <a:off x="801208" y="628872"/>
            <a:ext cx="562228" cy="433614"/>
          </a:xfrm>
          <a:prstGeom prst="rect">
            <a:avLst/>
          </a:prstGeom>
          <a:noFill/>
          <a:ln>
            <a:noFill/>
          </a:ln>
        </p:spPr>
      </p:pic>
      <p:cxnSp>
        <p:nvCxnSpPr>
          <p:cNvPr id="53" name="Google Shape;53;p5"/>
          <p:cNvCxnSpPr/>
          <p:nvPr/>
        </p:nvCxnSpPr>
        <p:spPr>
          <a:xfrm rot="10800000" flipH="1">
            <a:off x="10435772" y="841829"/>
            <a:ext cx="1716877" cy="3850"/>
          </a:xfrm>
          <a:prstGeom prst="straightConnector1">
            <a:avLst/>
          </a:prstGeom>
          <a:noFill/>
          <a:ln w="9525" cap="flat" cmpd="sng">
            <a:solidFill>
              <a:srgbClr val="C43859"/>
            </a:solidFill>
            <a:prstDash val="solid"/>
            <a:miter lim="800000"/>
            <a:headEnd type="none" w="sm" len="sm"/>
            <a:tailEnd type="none" w="sm" len="sm"/>
          </a:ln>
        </p:spPr>
      </p:cxnSp>
      <p:sp>
        <p:nvSpPr>
          <p:cNvPr id="54" name="Google Shape;5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8"/>
        <p:cNvGrpSpPr/>
        <p:nvPr/>
      </p:nvGrpSpPr>
      <p:grpSpPr>
        <a:xfrm>
          <a:off x="0" y="0"/>
          <a:ext cx="0" cy="0"/>
          <a:chOff x="0" y="0"/>
          <a:chExt cx="0" cy="0"/>
        </a:xfrm>
      </p:grpSpPr>
      <p:sp>
        <p:nvSpPr>
          <p:cNvPr id="59" name="Google Shape;59;p7"/>
          <p:cNvSpPr txBox="1"/>
          <p:nvPr/>
        </p:nvSpPr>
        <p:spPr>
          <a:xfrm rot="-5400000">
            <a:off x="-2158908" y="3255875"/>
            <a:ext cx="4965462" cy="34624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a:solidFill>
                  <a:srgbClr val="C43859"/>
                </a:solidFill>
                <a:latin typeface="Unica One"/>
                <a:ea typeface="Unica One"/>
                <a:cs typeface="Unica One"/>
                <a:sym typeface="Unica One"/>
              </a:rPr>
              <a:t>BUILT BY FLEXCOMPUTE - A SOLVER TECHNOLOGY COMPANY</a:t>
            </a:r>
            <a:endParaRPr sz="5400" b="1" i="0" u="none" strike="noStrike" cap="none">
              <a:solidFill>
                <a:srgbClr val="C43859"/>
              </a:solidFill>
              <a:latin typeface="Unica One"/>
              <a:ea typeface="Unica One"/>
              <a:cs typeface="Unica One"/>
              <a:sym typeface="Unica One"/>
            </a:endParaRPr>
          </a:p>
        </p:txBody>
      </p:sp>
      <p:pic>
        <p:nvPicPr>
          <p:cNvPr id="60" name="Google Shape;60;p7"/>
          <p:cNvPicPr preferRelativeResize="0"/>
          <p:nvPr/>
        </p:nvPicPr>
        <p:blipFill rotWithShape="1">
          <a:blip r:embed="rId2">
            <a:alphaModFix/>
          </a:blip>
          <a:srcRect/>
          <a:stretch/>
        </p:blipFill>
        <p:spPr>
          <a:xfrm>
            <a:off x="801208" y="628872"/>
            <a:ext cx="562228" cy="433614"/>
          </a:xfrm>
          <a:prstGeom prst="rect">
            <a:avLst/>
          </a:prstGeom>
          <a:noFill/>
          <a:ln>
            <a:noFill/>
          </a:ln>
        </p:spPr>
      </p:pic>
      <p:cxnSp>
        <p:nvCxnSpPr>
          <p:cNvPr id="61" name="Google Shape;61;p7"/>
          <p:cNvCxnSpPr/>
          <p:nvPr/>
        </p:nvCxnSpPr>
        <p:spPr>
          <a:xfrm rot="10800000" flipH="1">
            <a:off x="10435772" y="841829"/>
            <a:ext cx="1716877" cy="3850"/>
          </a:xfrm>
          <a:prstGeom prst="straightConnector1">
            <a:avLst/>
          </a:prstGeom>
          <a:noFill/>
          <a:ln w="9525" cap="flat" cmpd="sng">
            <a:solidFill>
              <a:srgbClr val="C43859"/>
            </a:solidFill>
            <a:prstDash val="solid"/>
            <a:miter lim="800000"/>
            <a:headEnd type="none" w="sm" len="sm"/>
            <a:tailEnd type="none" w="sm" len="sm"/>
          </a:ln>
        </p:spPr>
      </p:cxnSp>
      <p:sp>
        <p:nvSpPr>
          <p:cNvPr id="62" name="Google Shape;62;p7"/>
          <p:cNvSpPr txBox="1"/>
          <p:nvPr/>
        </p:nvSpPr>
        <p:spPr>
          <a:xfrm rot="-5400000">
            <a:off x="-2158908" y="3255875"/>
            <a:ext cx="4965462" cy="34624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a:solidFill>
                  <a:srgbClr val="C43859"/>
                </a:solidFill>
                <a:latin typeface="Unica One"/>
                <a:ea typeface="Unica One"/>
                <a:cs typeface="Unica One"/>
                <a:sym typeface="Unica One"/>
              </a:rPr>
              <a:t>BUILT BY FLEXCOMPUTE - A SOLVER TECHNOLOGY COMPANY</a:t>
            </a:r>
            <a:endParaRPr sz="5400" b="1" i="0" u="none" strike="noStrike" cap="none">
              <a:solidFill>
                <a:srgbClr val="C43859"/>
              </a:solidFill>
              <a:latin typeface="Unica One"/>
              <a:ea typeface="Unica One"/>
              <a:cs typeface="Unica One"/>
              <a:sym typeface="Unica One"/>
            </a:endParaRPr>
          </a:p>
        </p:txBody>
      </p:sp>
      <p:pic>
        <p:nvPicPr>
          <p:cNvPr id="63" name="Google Shape;63;p7"/>
          <p:cNvPicPr preferRelativeResize="0"/>
          <p:nvPr/>
        </p:nvPicPr>
        <p:blipFill rotWithShape="1">
          <a:blip r:embed="rId2">
            <a:alphaModFix/>
          </a:blip>
          <a:srcRect/>
          <a:stretch/>
        </p:blipFill>
        <p:spPr>
          <a:xfrm>
            <a:off x="801208" y="628872"/>
            <a:ext cx="562228" cy="433614"/>
          </a:xfrm>
          <a:prstGeom prst="rect">
            <a:avLst/>
          </a:prstGeom>
          <a:noFill/>
          <a:ln>
            <a:noFill/>
          </a:ln>
        </p:spPr>
      </p:pic>
      <p:cxnSp>
        <p:nvCxnSpPr>
          <p:cNvPr id="64" name="Google Shape;64;p7"/>
          <p:cNvCxnSpPr/>
          <p:nvPr/>
        </p:nvCxnSpPr>
        <p:spPr>
          <a:xfrm rot="10800000" flipH="1">
            <a:off x="10435772" y="841829"/>
            <a:ext cx="1716877" cy="3850"/>
          </a:xfrm>
          <a:prstGeom prst="straightConnector1">
            <a:avLst/>
          </a:prstGeom>
          <a:noFill/>
          <a:ln w="9525" cap="flat" cmpd="sng">
            <a:solidFill>
              <a:srgbClr val="C43859"/>
            </a:solidFill>
            <a:prstDash val="solid"/>
            <a:miter lim="800000"/>
            <a:headEnd type="none" w="sm" len="sm"/>
            <a:tailEnd type="none" w="sm" len="sm"/>
          </a:ln>
        </p:spPr>
      </p:cxnSp>
      <p:sp>
        <p:nvSpPr>
          <p:cNvPr id="65" name="Google Shape;6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7"/>
          <p:cNvSpPr txBox="1">
            <a:spLocks noGrp="1"/>
          </p:cNvSpPr>
          <p:nvPr>
            <p:ph type="title"/>
          </p:nvPr>
        </p:nvSpPr>
        <p:spPr>
          <a:xfrm>
            <a:off x="1415480" y="365125"/>
            <a:ext cx="936104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mp; Bullets">
  <p:cSld name="Title &amp; Bullets">
    <p:bg>
      <p:bgPr>
        <a:solidFill>
          <a:srgbClr val="FFFFFF"/>
        </a:solidFill>
        <a:effectLst/>
      </p:bgPr>
    </p:bg>
    <p:spTree>
      <p:nvGrpSpPr>
        <p:cNvPr id="1" name="Shape 69"/>
        <p:cNvGrpSpPr/>
        <p:nvPr/>
      </p:nvGrpSpPr>
      <p:grpSpPr>
        <a:xfrm>
          <a:off x="0" y="0"/>
          <a:ext cx="0" cy="0"/>
          <a:chOff x="0" y="0"/>
          <a:chExt cx="0" cy="0"/>
        </a:xfrm>
      </p:grpSpPr>
      <p:cxnSp>
        <p:nvCxnSpPr>
          <p:cNvPr id="70" name="Google Shape;70;p8"/>
          <p:cNvCxnSpPr/>
          <p:nvPr/>
        </p:nvCxnSpPr>
        <p:spPr>
          <a:xfrm>
            <a:off x="381000" y="698501"/>
            <a:ext cx="11430000" cy="0"/>
          </a:xfrm>
          <a:prstGeom prst="straightConnector1">
            <a:avLst/>
          </a:prstGeom>
          <a:noFill/>
          <a:ln w="25400" cap="flat" cmpd="sng">
            <a:solidFill>
              <a:srgbClr val="A6AAA9"/>
            </a:solidFill>
            <a:prstDash val="solid"/>
            <a:miter lim="400000"/>
            <a:headEnd type="none" w="sm" len="sm"/>
            <a:tailEnd type="none" w="sm" len="sm"/>
          </a:ln>
        </p:spPr>
      </p:cxnSp>
      <p:sp>
        <p:nvSpPr>
          <p:cNvPr id="71" name="Google Shape;71;p8"/>
          <p:cNvSpPr txBox="1">
            <a:spLocks noGrp="1"/>
          </p:cNvSpPr>
          <p:nvPr>
            <p:ph type="body" idx="1"/>
          </p:nvPr>
        </p:nvSpPr>
        <p:spPr>
          <a:xfrm>
            <a:off x="381000" y="209069"/>
            <a:ext cx="10477500" cy="426000"/>
          </a:xfrm>
          <a:prstGeom prst="rect">
            <a:avLst/>
          </a:prstGeom>
          <a:noFill/>
          <a:ln>
            <a:noFill/>
          </a:ln>
        </p:spPr>
        <p:txBody>
          <a:bodyPr spcFirstLastPara="1" wrap="square" lIns="25400" tIns="25400" rIns="25400" bIns="25400" anchor="b" anchorCtr="0">
            <a:spAutoFit/>
          </a:bodyPr>
          <a:lstStyle>
            <a:lvl1pPr marL="457200" lvl="0" indent="-228600" algn="l" rtl="0">
              <a:lnSpc>
                <a:spcPct val="80000"/>
              </a:lnSpc>
              <a:spcBef>
                <a:spcPts val="0"/>
              </a:spcBef>
              <a:spcAft>
                <a:spcPts val="0"/>
              </a:spcAft>
              <a:buClr>
                <a:srgbClr val="C43959"/>
              </a:buClr>
              <a:buSzPts val="2400"/>
              <a:buFont typeface="Arial"/>
              <a:buNone/>
              <a:defRPr sz="2400">
                <a:solidFill>
                  <a:srgbClr val="C43959"/>
                </a:solidFill>
                <a:latin typeface="Arial"/>
                <a:ea typeface="Arial"/>
                <a:cs typeface="Arial"/>
                <a:sym typeface="Arial"/>
              </a:defRPr>
            </a:lvl1pPr>
            <a:lvl2pPr marL="914400" lvl="1" indent="-285750" algn="l" rtl="0">
              <a:lnSpc>
                <a:spcPct val="100000"/>
              </a:lnSpc>
              <a:spcBef>
                <a:spcPts val="2000"/>
              </a:spcBef>
              <a:spcAft>
                <a:spcPts val="0"/>
              </a:spcAft>
              <a:buSzPts val="900"/>
              <a:buChar char="‣"/>
              <a:defRPr/>
            </a:lvl2pPr>
            <a:lvl3pPr marL="1371600" lvl="2" indent="-285750" algn="l" rtl="0">
              <a:lnSpc>
                <a:spcPct val="100000"/>
              </a:lnSpc>
              <a:spcBef>
                <a:spcPts val="2000"/>
              </a:spcBef>
              <a:spcAft>
                <a:spcPts val="0"/>
              </a:spcAft>
              <a:buSzPts val="900"/>
              <a:buChar char="‣"/>
              <a:defRPr/>
            </a:lvl3pPr>
            <a:lvl4pPr marL="1828800" lvl="3" indent="-285750" algn="l" rtl="0">
              <a:lnSpc>
                <a:spcPct val="100000"/>
              </a:lnSpc>
              <a:spcBef>
                <a:spcPts val="2000"/>
              </a:spcBef>
              <a:spcAft>
                <a:spcPts val="0"/>
              </a:spcAft>
              <a:buSzPts val="900"/>
              <a:buChar char="‣"/>
              <a:defRPr/>
            </a:lvl4pPr>
            <a:lvl5pPr marL="2286000" lvl="4" indent="-285750" algn="l" rtl="0">
              <a:lnSpc>
                <a:spcPct val="100000"/>
              </a:lnSpc>
              <a:spcBef>
                <a:spcPts val="2000"/>
              </a:spcBef>
              <a:spcAft>
                <a:spcPts val="0"/>
              </a:spcAft>
              <a:buSzPts val="900"/>
              <a:buChar char="‣"/>
              <a:defRPr/>
            </a:lvl5pPr>
            <a:lvl6pPr marL="2743200" lvl="5" indent="-285750" algn="l" rtl="0">
              <a:lnSpc>
                <a:spcPct val="100000"/>
              </a:lnSpc>
              <a:spcBef>
                <a:spcPts val="2000"/>
              </a:spcBef>
              <a:spcAft>
                <a:spcPts val="0"/>
              </a:spcAft>
              <a:buSzPts val="900"/>
              <a:buChar char="‣"/>
              <a:defRPr/>
            </a:lvl6pPr>
            <a:lvl7pPr marL="3200400" lvl="6" indent="-285750" algn="l" rtl="0">
              <a:lnSpc>
                <a:spcPct val="100000"/>
              </a:lnSpc>
              <a:spcBef>
                <a:spcPts val="2000"/>
              </a:spcBef>
              <a:spcAft>
                <a:spcPts val="0"/>
              </a:spcAft>
              <a:buSzPts val="900"/>
              <a:buChar char="‣"/>
              <a:defRPr/>
            </a:lvl7pPr>
            <a:lvl8pPr marL="3657600" lvl="7" indent="-285750" algn="l" rtl="0">
              <a:lnSpc>
                <a:spcPct val="100000"/>
              </a:lnSpc>
              <a:spcBef>
                <a:spcPts val="2000"/>
              </a:spcBef>
              <a:spcAft>
                <a:spcPts val="0"/>
              </a:spcAft>
              <a:buSzPts val="900"/>
              <a:buChar char="‣"/>
              <a:defRPr/>
            </a:lvl8pPr>
            <a:lvl9pPr marL="4114800" lvl="8" indent="-285750" algn="l" rtl="0">
              <a:lnSpc>
                <a:spcPct val="100000"/>
              </a:lnSpc>
              <a:spcBef>
                <a:spcPts val="2000"/>
              </a:spcBef>
              <a:spcAft>
                <a:spcPts val="0"/>
              </a:spcAft>
              <a:buSzPts val="900"/>
              <a:buChar char="‣"/>
              <a:defRPr/>
            </a:lvl9pPr>
          </a:lstStyle>
          <a:p>
            <a:endParaRPr/>
          </a:p>
        </p:txBody>
      </p:sp>
      <p:sp>
        <p:nvSpPr>
          <p:cNvPr id="72" name="Google Shape;72;p8"/>
          <p:cNvSpPr txBox="1">
            <a:spLocks noGrp="1"/>
          </p:cNvSpPr>
          <p:nvPr>
            <p:ph type="title"/>
          </p:nvPr>
        </p:nvSpPr>
        <p:spPr>
          <a:xfrm>
            <a:off x="381000" y="1079500"/>
            <a:ext cx="11430000" cy="508200"/>
          </a:xfrm>
          <a:prstGeom prst="rect">
            <a:avLst/>
          </a:prstGeom>
          <a:noFill/>
          <a:ln>
            <a:noFill/>
          </a:ln>
        </p:spPr>
        <p:txBody>
          <a:bodyPr spcFirstLastPara="1" wrap="square" lIns="25400" tIns="25400" rIns="25400" bIns="25400" anchor="t" anchorCtr="0">
            <a:normAutofit/>
          </a:bodyPr>
          <a:lstStyle>
            <a:lvl1pPr lvl="0" algn="l" rtl="0">
              <a:lnSpc>
                <a:spcPct val="80000"/>
              </a:lnSpc>
              <a:spcBef>
                <a:spcPts val="2000"/>
              </a:spcBef>
              <a:spcAft>
                <a:spcPts val="0"/>
              </a:spcAft>
              <a:buClr>
                <a:srgbClr val="222222"/>
              </a:buClr>
              <a:buSzPts val="4400"/>
              <a:buFont typeface="Unica One"/>
              <a:buNone/>
              <a:defRPr sz="4400"/>
            </a:lvl1pPr>
            <a:lvl2pPr lvl="1" algn="ctr" rtl="0">
              <a:lnSpc>
                <a:spcPct val="80000"/>
              </a:lnSpc>
              <a:spcBef>
                <a:spcPts val="2000"/>
              </a:spcBef>
              <a:spcAft>
                <a:spcPts val="0"/>
              </a:spcAft>
              <a:buClr>
                <a:srgbClr val="222222"/>
              </a:buClr>
              <a:buSzPts val="900"/>
              <a:buNone/>
              <a:defRPr/>
            </a:lvl2pPr>
            <a:lvl3pPr lvl="2" algn="ctr" rtl="0">
              <a:lnSpc>
                <a:spcPct val="80000"/>
              </a:lnSpc>
              <a:spcBef>
                <a:spcPts val="2000"/>
              </a:spcBef>
              <a:spcAft>
                <a:spcPts val="0"/>
              </a:spcAft>
              <a:buClr>
                <a:srgbClr val="222222"/>
              </a:buClr>
              <a:buSzPts val="900"/>
              <a:buNone/>
              <a:defRPr/>
            </a:lvl3pPr>
            <a:lvl4pPr lvl="3" algn="ctr" rtl="0">
              <a:lnSpc>
                <a:spcPct val="80000"/>
              </a:lnSpc>
              <a:spcBef>
                <a:spcPts val="2000"/>
              </a:spcBef>
              <a:spcAft>
                <a:spcPts val="0"/>
              </a:spcAft>
              <a:buClr>
                <a:srgbClr val="222222"/>
              </a:buClr>
              <a:buSzPts val="900"/>
              <a:buNone/>
              <a:defRPr/>
            </a:lvl4pPr>
            <a:lvl5pPr lvl="4" algn="ctr" rtl="0">
              <a:lnSpc>
                <a:spcPct val="80000"/>
              </a:lnSpc>
              <a:spcBef>
                <a:spcPts val="2000"/>
              </a:spcBef>
              <a:spcAft>
                <a:spcPts val="0"/>
              </a:spcAft>
              <a:buClr>
                <a:srgbClr val="222222"/>
              </a:buClr>
              <a:buSzPts val="900"/>
              <a:buNone/>
              <a:defRPr/>
            </a:lvl5pPr>
            <a:lvl6pPr lvl="5" algn="ctr" rtl="0">
              <a:lnSpc>
                <a:spcPct val="80000"/>
              </a:lnSpc>
              <a:spcBef>
                <a:spcPts val="2000"/>
              </a:spcBef>
              <a:spcAft>
                <a:spcPts val="0"/>
              </a:spcAft>
              <a:buClr>
                <a:srgbClr val="222222"/>
              </a:buClr>
              <a:buSzPts val="900"/>
              <a:buNone/>
              <a:defRPr/>
            </a:lvl6pPr>
            <a:lvl7pPr lvl="6" algn="ctr" rtl="0">
              <a:lnSpc>
                <a:spcPct val="80000"/>
              </a:lnSpc>
              <a:spcBef>
                <a:spcPts val="2000"/>
              </a:spcBef>
              <a:spcAft>
                <a:spcPts val="0"/>
              </a:spcAft>
              <a:buClr>
                <a:srgbClr val="222222"/>
              </a:buClr>
              <a:buSzPts val="900"/>
              <a:buNone/>
              <a:defRPr/>
            </a:lvl7pPr>
            <a:lvl8pPr lvl="7" algn="ctr" rtl="0">
              <a:lnSpc>
                <a:spcPct val="80000"/>
              </a:lnSpc>
              <a:spcBef>
                <a:spcPts val="2000"/>
              </a:spcBef>
              <a:spcAft>
                <a:spcPts val="0"/>
              </a:spcAft>
              <a:buClr>
                <a:srgbClr val="222222"/>
              </a:buClr>
              <a:buSzPts val="900"/>
              <a:buNone/>
              <a:defRPr/>
            </a:lvl8pPr>
            <a:lvl9pPr lvl="8" algn="ctr" rtl="0">
              <a:lnSpc>
                <a:spcPct val="80000"/>
              </a:lnSpc>
              <a:spcBef>
                <a:spcPts val="2000"/>
              </a:spcBef>
              <a:spcAft>
                <a:spcPts val="0"/>
              </a:spcAft>
              <a:buClr>
                <a:srgbClr val="222222"/>
              </a:buClr>
              <a:buSzPts val="900"/>
              <a:buNone/>
              <a:defRPr/>
            </a:lvl9pPr>
          </a:lstStyle>
          <a:p>
            <a:endParaRPr/>
          </a:p>
        </p:txBody>
      </p:sp>
      <p:sp>
        <p:nvSpPr>
          <p:cNvPr id="73" name="Google Shape;73;p8"/>
          <p:cNvSpPr txBox="1">
            <a:spLocks noGrp="1"/>
          </p:cNvSpPr>
          <p:nvPr>
            <p:ph type="body" idx="2"/>
          </p:nvPr>
        </p:nvSpPr>
        <p:spPr>
          <a:xfrm>
            <a:off x="381000" y="1930400"/>
            <a:ext cx="11430000" cy="4292700"/>
          </a:xfrm>
          <a:prstGeom prst="rect">
            <a:avLst/>
          </a:prstGeom>
          <a:noFill/>
          <a:ln>
            <a:noFill/>
          </a:ln>
        </p:spPr>
        <p:txBody>
          <a:bodyPr spcFirstLastPara="1" wrap="square" lIns="25400" tIns="25400" rIns="25400" bIns="25400" anchor="t" anchorCtr="0">
            <a:normAutofit/>
          </a:bodyPr>
          <a:lstStyle>
            <a:lvl1pPr marL="457200" lvl="0" indent="-387350" algn="l" rtl="0">
              <a:lnSpc>
                <a:spcPct val="100000"/>
              </a:lnSpc>
              <a:spcBef>
                <a:spcPts val="2000"/>
              </a:spcBef>
              <a:spcAft>
                <a:spcPts val="0"/>
              </a:spcAft>
              <a:buClr>
                <a:srgbClr val="C43959"/>
              </a:buClr>
              <a:buSzPts val="2500"/>
              <a:buChar char="▸"/>
              <a:defRPr>
                <a:solidFill>
                  <a:srgbClr val="222222"/>
                </a:solidFill>
                <a:latin typeface="Vollkorn"/>
                <a:ea typeface="Vollkorn"/>
                <a:cs typeface="Vollkorn"/>
                <a:sym typeface="Vollkorn"/>
              </a:defRPr>
            </a:lvl1pPr>
            <a:lvl2pPr marL="914400" lvl="1" indent="-387350" algn="l" rtl="0">
              <a:lnSpc>
                <a:spcPct val="100000"/>
              </a:lnSpc>
              <a:spcBef>
                <a:spcPts val="2000"/>
              </a:spcBef>
              <a:spcAft>
                <a:spcPts val="0"/>
              </a:spcAft>
              <a:buClr>
                <a:srgbClr val="C43959"/>
              </a:buClr>
              <a:buSzPts val="2500"/>
              <a:buChar char="▸"/>
              <a:defRPr>
                <a:solidFill>
                  <a:srgbClr val="222222"/>
                </a:solidFill>
                <a:latin typeface="Vollkorn"/>
                <a:ea typeface="Vollkorn"/>
                <a:cs typeface="Vollkorn"/>
                <a:sym typeface="Vollkorn"/>
              </a:defRPr>
            </a:lvl2pPr>
            <a:lvl3pPr marL="1371600" lvl="2" indent="-387350" algn="l" rtl="0">
              <a:lnSpc>
                <a:spcPct val="100000"/>
              </a:lnSpc>
              <a:spcBef>
                <a:spcPts val="2000"/>
              </a:spcBef>
              <a:spcAft>
                <a:spcPts val="0"/>
              </a:spcAft>
              <a:buClr>
                <a:srgbClr val="C43959"/>
              </a:buClr>
              <a:buSzPts val="2500"/>
              <a:buChar char="▸"/>
              <a:defRPr>
                <a:solidFill>
                  <a:srgbClr val="222222"/>
                </a:solidFill>
                <a:latin typeface="Vollkorn"/>
                <a:ea typeface="Vollkorn"/>
                <a:cs typeface="Vollkorn"/>
                <a:sym typeface="Vollkorn"/>
              </a:defRPr>
            </a:lvl3pPr>
            <a:lvl4pPr marL="1828800" lvl="3" indent="-387350" algn="l" rtl="0">
              <a:lnSpc>
                <a:spcPct val="100000"/>
              </a:lnSpc>
              <a:spcBef>
                <a:spcPts val="2000"/>
              </a:spcBef>
              <a:spcAft>
                <a:spcPts val="0"/>
              </a:spcAft>
              <a:buClr>
                <a:srgbClr val="C43959"/>
              </a:buClr>
              <a:buSzPts val="2500"/>
              <a:buChar char="▸"/>
              <a:defRPr>
                <a:solidFill>
                  <a:srgbClr val="222222"/>
                </a:solidFill>
                <a:latin typeface="Vollkorn"/>
                <a:ea typeface="Vollkorn"/>
                <a:cs typeface="Vollkorn"/>
                <a:sym typeface="Vollkorn"/>
              </a:defRPr>
            </a:lvl4pPr>
            <a:lvl5pPr marL="2286000" lvl="4" indent="-387350" algn="l" rtl="0">
              <a:lnSpc>
                <a:spcPct val="100000"/>
              </a:lnSpc>
              <a:spcBef>
                <a:spcPts val="2000"/>
              </a:spcBef>
              <a:spcAft>
                <a:spcPts val="0"/>
              </a:spcAft>
              <a:buClr>
                <a:srgbClr val="C43959"/>
              </a:buClr>
              <a:buSzPts val="2500"/>
              <a:buChar char="▸"/>
              <a:defRPr>
                <a:solidFill>
                  <a:srgbClr val="222222"/>
                </a:solidFill>
                <a:latin typeface="Vollkorn"/>
                <a:ea typeface="Vollkorn"/>
                <a:cs typeface="Vollkorn"/>
                <a:sym typeface="Vollkorn"/>
              </a:defRPr>
            </a:lvl5pPr>
            <a:lvl6pPr marL="2743200" lvl="5" indent="-285750" algn="l" rtl="0">
              <a:lnSpc>
                <a:spcPct val="100000"/>
              </a:lnSpc>
              <a:spcBef>
                <a:spcPts val="2000"/>
              </a:spcBef>
              <a:spcAft>
                <a:spcPts val="0"/>
              </a:spcAft>
              <a:buSzPts val="900"/>
              <a:buChar char="‣"/>
              <a:defRPr/>
            </a:lvl6pPr>
            <a:lvl7pPr marL="3200400" lvl="6" indent="-285750" algn="l" rtl="0">
              <a:lnSpc>
                <a:spcPct val="100000"/>
              </a:lnSpc>
              <a:spcBef>
                <a:spcPts val="2000"/>
              </a:spcBef>
              <a:spcAft>
                <a:spcPts val="0"/>
              </a:spcAft>
              <a:buSzPts val="900"/>
              <a:buChar char="‣"/>
              <a:defRPr/>
            </a:lvl7pPr>
            <a:lvl8pPr marL="3657600" lvl="7" indent="-285750" algn="l" rtl="0">
              <a:lnSpc>
                <a:spcPct val="100000"/>
              </a:lnSpc>
              <a:spcBef>
                <a:spcPts val="2000"/>
              </a:spcBef>
              <a:spcAft>
                <a:spcPts val="0"/>
              </a:spcAft>
              <a:buSzPts val="900"/>
              <a:buChar char="‣"/>
              <a:defRPr/>
            </a:lvl8pPr>
            <a:lvl9pPr marL="4114800" lvl="8" indent="-285750" algn="l" rtl="0">
              <a:lnSpc>
                <a:spcPct val="100000"/>
              </a:lnSpc>
              <a:spcBef>
                <a:spcPts val="2000"/>
              </a:spcBef>
              <a:spcAft>
                <a:spcPts val="0"/>
              </a:spcAft>
              <a:buSzPts val="900"/>
              <a:buChar char="‣"/>
              <a:defRPr/>
            </a:lvl9pPr>
          </a:lstStyle>
          <a:p>
            <a:endParaRPr/>
          </a:p>
        </p:txBody>
      </p:sp>
      <p:pic>
        <p:nvPicPr>
          <p:cNvPr id="74" name="Google Shape;74;p8" descr="Image"/>
          <p:cNvPicPr preferRelativeResize="0"/>
          <p:nvPr/>
        </p:nvPicPr>
        <p:blipFill rotWithShape="1">
          <a:blip r:embed="rId2">
            <a:alphaModFix/>
          </a:blip>
          <a:srcRect/>
          <a:stretch/>
        </p:blipFill>
        <p:spPr>
          <a:xfrm>
            <a:off x="11277112" y="133872"/>
            <a:ext cx="827553" cy="662043"/>
          </a:xfrm>
          <a:prstGeom prst="rect">
            <a:avLst/>
          </a:prstGeom>
          <a:noFill/>
          <a:ln>
            <a:noFill/>
          </a:ln>
        </p:spPr>
      </p:pic>
      <p:sp>
        <p:nvSpPr>
          <p:cNvPr id="75" name="Google Shape;75;p8"/>
          <p:cNvSpPr txBox="1">
            <a:spLocks noGrp="1"/>
          </p:cNvSpPr>
          <p:nvPr>
            <p:ph type="sldNum" idx="12"/>
          </p:nvPr>
        </p:nvSpPr>
        <p:spPr>
          <a:xfrm>
            <a:off x="11529826" y="6300500"/>
            <a:ext cx="276600" cy="273000"/>
          </a:xfrm>
          <a:prstGeom prst="rect">
            <a:avLst/>
          </a:prstGeom>
          <a:noFill/>
          <a:ln>
            <a:noFill/>
          </a:ln>
        </p:spPr>
        <p:txBody>
          <a:bodyPr spcFirstLastPara="1" wrap="square" lIns="25400" tIns="25400" rIns="25400" bIns="25400" anchor="t" anchorCtr="0">
            <a:spAutoFit/>
          </a:bodyPr>
          <a:lstStyle>
            <a:lvl1pPr marL="0" marR="0" lvl="0" indent="0" algn="r" rtl="0">
              <a:lnSpc>
                <a:spcPct val="80000"/>
              </a:lnSpc>
              <a:spcBef>
                <a:spcPts val="0"/>
              </a:spcBef>
              <a:spcAft>
                <a:spcPts val="0"/>
              </a:spcAft>
              <a:buClr>
                <a:srgbClr val="838787"/>
              </a:buClr>
              <a:buSzPts val="1800"/>
              <a:buFont typeface="Arial"/>
              <a:buNone/>
              <a:defRPr sz="18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1800"/>
              <a:buFont typeface="Arial"/>
              <a:buNone/>
              <a:defRPr sz="18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1800"/>
              <a:buFont typeface="Arial"/>
              <a:buNone/>
              <a:defRPr sz="18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1800"/>
              <a:buFont typeface="Arial"/>
              <a:buNone/>
              <a:defRPr sz="18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1800"/>
              <a:buFont typeface="Arial"/>
              <a:buNone/>
              <a:defRPr sz="18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1800"/>
              <a:buFont typeface="Arial"/>
              <a:buNone/>
              <a:defRPr sz="18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1800"/>
              <a:buFont typeface="Arial"/>
              <a:buNone/>
              <a:defRPr sz="18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1800"/>
              <a:buFont typeface="Arial"/>
              <a:buNone/>
              <a:defRPr sz="18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1800"/>
              <a:buFont typeface="Arial"/>
              <a:buNone/>
              <a:defRPr sz="18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4F82CA-1FFF-2FEB-8D27-FFE9A3B200DF}"/>
              </a:ext>
            </a:extLst>
          </p:cNvPr>
          <p:cNvSpPr>
            <a:spLocks noGrp="1"/>
          </p:cNvSpPr>
          <p:nvPr>
            <p:ph type="dt" sz="half" idx="10"/>
          </p:nvPr>
        </p:nvSpPr>
        <p:spPr/>
        <p:txBody>
          <a:bodyPr/>
          <a:lstStyle/>
          <a:p>
            <a:fld id="{7AF3F962-CFA7-423E-B54C-135D93508083}" type="datetimeFigureOut">
              <a:rPr lang="en-US" smtClean="0"/>
              <a:t>10/30/2023</a:t>
            </a:fld>
            <a:endParaRPr lang="en-US"/>
          </a:p>
        </p:txBody>
      </p:sp>
      <p:sp>
        <p:nvSpPr>
          <p:cNvPr id="3" name="Footer Placeholder 2">
            <a:extLst>
              <a:ext uri="{FF2B5EF4-FFF2-40B4-BE49-F238E27FC236}">
                <a16:creationId xmlns:a16="http://schemas.microsoft.com/office/drawing/2014/main" id="{5CD790A1-3B2C-DD88-A34C-CC2A4D51BD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B4E925-021F-5F25-3C18-24046D415571}"/>
              </a:ext>
            </a:extLst>
          </p:cNvPr>
          <p:cNvSpPr>
            <a:spLocks noGrp="1"/>
          </p:cNvSpPr>
          <p:nvPr>
            <p:ph type="sldNum" sz="quarter" idx="12"/>
          </p:nvPr>
        </p:nvSpPr>
        <p:spPr/>
        <p:txBody>
          <a:bodyPr/>
          <a:lstStyle/>
          <a:p>
            <a:fld id="{4E06CD13-26CD-4A41-AA84-BBE4E39F700E}" type="slidenum">
              <a:rPr lang="en-US" smtClean="0"/>
              <a:t>‹#›</a:t>
            </a:fld>
            <a:endParaRPr lang="en-US"/>
          </a:p>
        </p:txBody>
      </p:sp>
    </p:spTree>
    <p:extLst>
      <p:ext uri="{BB962C8B-B14F-4D97-AF65-F5344CB8AC3E}">
        <p14:creationId xmlns:p14="http://schemas.microsoft.com/office/powerpoint/2010/main" val="29470220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415480" y="365125"/>
            <a:ext cx="936104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Unica One"/>
              <a:buNone/>
              <a:defRPr sz="4400" b="0" i="0" u="none" strike="noStrike" cap="none">
                <a:solidFill>
                  <a:schemeClr val="dk1"/>
                </a:solidFill>
                <a:latin typeface="Unica One"/>
                <a:ea typeface="Unica One"/>
                <a:cs typeface="Unica One"/>
                <a:sym typeface="Unica On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415480" y="1772816"/>
            <a:ext cx="9361040" cy="4411687"/>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ollkorn"/>
                <a:ea typeface="Vollkorn"/>
                <a:cs typeface="Vollkorn"/>
                <a:sym typeface="Vollkor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ollkorn"/>
                <a:ea typeface="Vollkorn"/>
                <a:cs typeface="Vollkorn"/>
                <a:sym typeface="Vollkor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ollkorn"/>
                <a:ea typeface="Vollkorn"/>
                <a:cs typeface="Vollkorn"/>
                <a:sym typeface="Vollkor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ollkorn"/>
                <a:ea typeface="Vollkorn"/>
                <a:cs typeface="Vollkorn"/>
                <a:sym typeface="Vollkorn"/>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Vollkorn"/>
                <a:ea typeface="Vollkorn"/>
                <a:cs typeface="Vollkorn"/>
                <a:sym typeface="Vollkorn"/>
              </a:defRPr>
            </a:lvl1pPr>
            <a:lvl2pPr marR="0" lvl="1" algn="l" rtl="0">
              <a:spcBef>
                <a:spcPts val="0"/>
              </a:spcBef>
              <a:spcAft>
                <a:spcPts val="0"/>
              </a:spcAft>
              <a:buSzPts val="1400"/>
              <a:buNone/>
              <a:defRPr sz="1800" b="0" i="0" u="none" strike="noStrike" cap="none">
                <a:solidFill>
                  <a:schemeClr val="dk1"/>
                </a:solidFill>
                <a:latin typeface="Vollkorn"/>
                <a:ea typeface="Vollkorn"/>
                <a:cs typeface="Vollkorn"/>
                <a:sym typeface="Vollkorn"/>
              </a:defRPr>
            </a:lvl2pPr>
            <a:lvl3pPr marR="0" lvl="2" algn="l" rtl="0">
              <a:spcBef>
                <a:spcPts val="0"/>
              </a:spcBef>
              <a:spcAft>
                <a:spcPts val="0"/>
              </a:spcAft>
              <a:buSzPts val="1400"/>
              <a:buNone/>
              <a:defRPr sz="1800" b="0" i="0" u="none" strike="noStrike" cap="none">
                <a:solidFill>
                  <a:schemeClr val="dk1"/>
                </a:solidFill>
                <a:latin typeface="Vollkorn"/>
                <a:ea typeface="Vollkorn"/>
                <a:cs typeface="Vollkorn"/>
                <a:sym typeface="Vollkorn"/>
              </a:defRPr>
            </a:lvl3pPr>
            <a:lvl4pPr marR="0" lvl="3" algn="l" rtl="0">
              <a:spcBef>
                <a:spcPts val="0"/>
              </a:spcBef>
              <a:spcAft>
                <a:spcPts val="0"/>
              </a:spcAft>
              <a:buSzPts val="1400"/>
              <a:buNone/>
              <a:defRPr sz="1800" b="0" i="0" u="none" strike="noStrike" cap="none">
                <a:solidFill>
                  <a:schemeClr val="dk1"/>
                </a:solidFill>
                <a:latin typeface="Vollkorn"/>
                <a:ea typeface="Vollkorn"/>
                <a:cs typeface="Vollkorn"/>
                <a:sym typeface="Vollkorn"/>
              </a:defRPr>
            </a:lvl4pPr>
            <a:lvl5pPr marR="0" lvl="4" algn="l" rtl="0">
              <a:spcBef>
                <a:spcPts val="0"/>
              </a:spcBef>
              <a:spcAft>
                <a:spcPts val="0"/>
              </a:spcAft>
              <a:buSzPts val="1400"/>
              <a:buNone/>
              <a:defRPr sz="1800" b="0" i="0" u="none" strike="noStrike" cap="none">
                <a:solidFill>
                  <a:schemeClr val="dk1"/>
                </a:solidFill>
                <a:latin typeface="Vollkorn"/>
                <a:ea typeface="Vollkorn"/>
                <a:cs typeface="Vollkorn"/>
                <a:sym typeface="Vollkorn"/>
              </a:defRPr>
            </a:lvl5pPr>
            <a:lvl6pPr marR="0" lvl="5" algn="l" rtl="0">
              <a:spcBef>
                <a:spcPts val="0"/>
              </a:spcBef>
              <a:spcAft>
                <a:spcPts val="0"/>
              </a:spcAft>
              <a:buSzPts val="1400"/>
              <a:buNone/>
              <a:defRPr sz="1800" b="0" i="0" u="none" strike="noStrike" cap="none">
                <a:solidFill>
                  <a:schemeClr val="dk1"/>
                </a:solidFill>
                <a:latin typeface="Vollkorn"/>
                <a:ea typeface="Vollkorn"/>
                <a:cs typeface="Vollkorn"/>
                <a:sym typeface="Vollkorn"/>
              </a:defRPr>
            </a:lvl6pPr>
            <a:lvl7pPr marR="0" lvl="6" algn="l" rtl="0">
              <a:spcBef>
                <a:spcPts val="0"/>
              </a:spcBef>
              <a:spcAft>
                <a:spcPts val="0"/>
              </a:spcAft>
              <a:buSzPts val="1400"/>
              <a:buNone/>
              <a:defRPr sz="1800" b="0" i="0" u="none" strike="noStrike" cap="none">
                <a:solidFill>
                  <a:schemeClr val="dk1"/>
                </a:solidFill>
                <a:latin typeface="Vollkorn"/>
                <a:ea typeface="Vollkorn"/>
                <a:cs typeface="Vollkorn"/>
                <a:sym typeface="Vollkorn"/>
              </a:defRPr>
            </a:lvl7pPr>
            <a:lvl8pPr marR="0" lvl="7" algn="l" rtl="0">
              <a:spcBef>
                <a:spcPts val="0"/>
              </a:spcBef>
              <a:spcAft>
                <a:spcPts val="0"/>
              </a:spcAft>
              <a:buSzPts val="1400"/>
              <a:buNone/>
              <a:defRPr sz="1800" b="0" i="0" u="none" strike="noStrike" cap="none">
                <a:solidFill>
                  <a:schemeClr val="dk1"/>
                </a:solidFill>
                <a:latin typeface="Vollkorn"/>
                <a:ea typeface="Vollkorn"/>
                <a:cs typeface="Vollkorn"/>
                <a:sym typeface="Vollkorn"/>
              </a:defRPr>
            </a:lvl8pPr>
            <a:lvl9pPr marR="0" lvl="8" algn="l" rtl="0">
              <a:spcBef>
                <a:spcPts val="0"/>
              </a:spcBef>
              <a:spcAft>
                <a:spcPts val="0"/>
              </a:spcAft>
              <a:buSzPts val="1400"/>
              <a:buNone/>
              <a:defRPr sz="1800" b="0" i="0" u="none" strike="noStrike" cap="none">
                <a:solidFill>
                  <a:schemeClr val="dk1"/>
                </a:solidFill>
                <a:latin typeface="Vollkorn"/>
                <a:ea typeface="Vollkorn"/>
                <a:cs typeface="Vollkorn"/>
                <a:sym typeface="Vollkorn"/>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Vollkorn"/>
                <a:ea typeface="Vollkorn"/>
                <a:cs typeface="Vollkorn"/>
                <a:sym typeface="Vollkorn"/>
              </a:defRPr>
            </a:lvl1pPr>
            <a:lvl2pPr marR="0" lvl="1" algn="l" rtl="0">
              <a:spcBef>
                <a:spcPts val="0"/>
              </a:spcBef>
              <a:spcAft>
                <a:spcPts val="0"/>
              </a:spcAft>
              <a:buSzPts val="1400"/>
              <a:buNone/>
              <a:defRPr sz="1800" b="0" i="0" u="none" strike="noStrike" cap="none">
                <a:solidFill>
                  <a:schemeClr val="dk1"/>
                </a:solidFill>
                <a:latin typeface="Vollkorn"/>
                <a:ea typeface="Vollkorn"/>
                <a:cs typeface="Vollkorn"/>
                <a:sym typeface="Vollkorn"/>
              </a:defRPr>
            </a:lvl2pPr>
            <a:lvl3pPr marR="0" lvl="2" algn="l" rtl="0">
              <a:spcBef>
                <a:spcPts val="0"/>
              </a:spcBef>
              <a:spcAft>
                <a:spcPts val="0"/>
              </a:spcAft>
              <a:buSzPts val="1400"/>
              <a:buNone/>
              <a:defRPr sz="1800" b="0" i="0" u="none" strike="noStrike" cap="none">
                <a:solidFill>
                  <a:schemeClr val="dk1"/>
                </a:solidFill>
                <a:latin typeface="Vollkorn"/>
                <a:ea typeface="Vollkorn"/>
                <a:cs typeface="Vollkorn"/>
                <a:sym typeface="Vollkorn"/>
              </a:defRPr>
            </a:lvl3pPr>
            <a:lvl4pPr marR="0" lvl="3" algn="l" rtl="0">
              <a:spcBef>
                <a:spcPts val="0"/>
              </a:spcBef>
              <a:spcAft>
                <a:spcPts val="0"/>
              </a:spcAft>
              <a:buSzPts val="1400"/>
              <a:buNone/>
              <a:defRPr sz="1800" b="0" i="0" u="none" strike="noStrike" cap="none">
                <a:solidFill>
                  <a:schemeClr val="dk1"/>
                </a:solidFill>
                <a:latin typeface="Vollkorn"/>
                <a:ea typeface="Vollkorn"/>
                <a:cs typeface="Vollkorn"/>
                <a:sym typeface="Vollkorn"/>
              </a:defRPr>
            </a:lvl4pPr>
            <a:lvl5pPr marR="0" lvl="4" algn="l" rtl="0">
              <a:spcBef>
                <a:spcPts val="0"/>
              </a:spcBef>
              <a:spcAft>
                <a:spcPts val="0"/>
              </a:spcAft>
              <a:buSzPts val="1400"/>
              <a:buNone/>
              <a:defRPr sz="1800" b="0" i="0" u="none" strike="noStrike" cap="none">
                <a:solidFill>
                  <a:schemeClr val="dk1"/>
                </a:solidFill>
                <a:latin typeface="Vollkorn"/>
                <a:ea typeface="Vollkorn"/>
                <a:cs typeface="Vollkorn"/>
                <a:sym typeface="Vollkorn"/>
              </a:defRPr>
            </a:lvl5pPr>
            <a:lvl6pPr marR="0" lvl="5" algn="l" rtl="0">
              <a:spcBef>
                <a:spcPts val="0"/>
              </a:spcBef>
              <a:spcAft>
                <a:spcPts val="0"/>
              </a:spcAft>
              <a:buSzPts val="1400"/>
              <a:buNone/>
              <a:defRPr sz="1800" b="0" i="0" u="none" strike="noStrike" cap="none">
                <a:solidFill>
                  <a:schemeClr val="dk1"/>
                </a:solidFill>
                <a:latin typeface="Vollkorn"/>
                <a:ea typeface="Vollkorn"/>
                <a:cs typeface="Vollkorn"/>
                <a:sym typeface="Vollkorn"/>
              </a:defRPr>
            </a:lvl6pPr>
            <a:lvl7pPr marR="0" lvl="6" algn="l" rtl="0">
              <a:spcBef>
                <a:spcPts val="0"/>
              </a:spcBef>
              <a:spcAft>
                <a:spcPts val="0"/>
              </a:spcAft>
              <a:buSzPts val="1400"/>
              <a:buNone/>
              <a:defRPr sz="1800" b="0" i="0" u="none" strike="noStrike" cap="none">
                <a:solidFill>
                  <a:schemeClr val="dk1"/>
                </a:solidFill>
                <a:latin typeface="Vollkorn"/>
                <a:ea typeface="Vollkorn"/>
                <a:cs typeface="Vollkorn"/>
                <a:sym typeface="Vollkorn"/>
              </a:defRPr>
            </a:lvl7pPr>
            <a:lvl8pPr marR="0" lvl="7" algn="l" rtl="0">
              <a:spcBef>
                <a:spcPts val="0"/>
              </a:spcBef>
              <a:spcAft>
                <a:spcPts val="0"/>
              </a:spcAft>
              <a:buSzPts val="1400"/>
              <a:buNone/>
              <a:defRPr sz="1800" b="0" i="0" u="none" strike="noStrike" cap="none">
                <a:solidFill>
                  <a:schemeClr val="dk1"/>
                </a:solidFill>
                <a:latin typeface="Vollkorn"/>
                <a:ea typeface="Vollkorn"/>
                <a:cs typeface="Vollkorn"/>
                <a:sym typeface="Vollkorn"/>
              </a:defRPr>
            </a:lvl8pPr>
            <a:lvl9pPr marR="0" lvl="8" algn="l" rtl="0">
              <a:spcBef>
                <a:spcPts val="0"/>
              </a:spcBef>
              <a:spcAft>
                <a:spcPts val="0"/>
              </a:spcAft>
              <a:buSzPts val="1400"/>
              <a:buNone/>
              <a:defRPr sz="1800" b="0" i="0" u="none" strike="noStrike" cap="none">
                <a:solidFill>
                  <a:schemeClr val="dk1"/>
                </a:solidFill>
                <a:latin typeface="Vollkorn"/>
                <a:ea typeface="Vollkorn"/>
                <a:cs typeface="Vollkorn"/>
                <a:sym typeface="Vollkorn"/>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Vollkorn"/>
                <a:ea typeface="Vollkorn"/>
                <a:cs typeface="Vollkorn"/>
                <a:sym typeface="Vollkorn"/>
              </a:defRPr>
            </a:lvl1pPr>
            <a:lvl2pPr marL="0" marR="0" lvl="1" indent="0" algn="r" rtl="0">
              <a:spcBef>
                <a:spcPts val="0"/>
              </a:spcBef>
              <a:buNone/>
              <a:defRPr sz="1200" b="0" i="0" u="none" strike="noStrike" cap="none">
                <a:solidFill>
                  <a:srgbClr val="888888"/>
                </a:solidFill>
                <a:latin typeface="Vollkorn"/>
                <a:ea typeface="Vollkorn"/>
                <a:cs typeface="Vollkorn"/>
                <a:sym typeface="Vollkorn"/>
              </a:defRPr>
            </a:lvl2pPr>
            <a:lvl3pPr marL="0" marR="0" lvl="2" indent="0" algn="r" rtl="0">
              <a:spcBef>
                <a:spcPts val="0"/>
              </a:spcBef>
              <a:buNone/>
              <a:defRPr sz="1200" b="0" i="0" u="none" strike="noStrike" cap="none">
                <a:solidFill>
                  <a:srgbClr val="888888"/>
                </a:solidFill>
                <a:latin typeface="Vollkorn"/>
                <a:ea typeface="Vollkorn"/>
                <a:cs typeface="Vollkorn"/>
                <a:sym typeface="Vollkorn"/>
              </a:defRPr>
            </a:lvl3pPr>
            <a:lvl4pPr marL="0" marR="0" lvl="3" indent="0" algn="r" rtl="0">
              <a:spcBef>
                <a:spcPts val="0"/>
              </a:spcBef>
              <a:buNone/>
              <a:defRPr sz="1200" b="0" i="0" u="none" strike="noStrike" cap="none">
                <a:solidFill>
                  <a:srgbClr val="888888"/>
                </a:solidFill>
                <a:latin typeface="Vollkorn"/>
                <a:ea typeface="Vollkorn"/>
                <a:cs typeface="Vollkorn"/>
                <a:sym typeface="Vollkorn"/>
              </a:defRPr>
            </a:lvl4pPr>
            <a:lvl5pPr marL="0" marR="0" lvl="4" indent="0" algn="r" rtl="0">
              <a:spcBef>
                <a:spcPts val="0"/>
              </a:spcBef>
              <a:buNone/>
              <a:defRPr sz="1200" b="0" i="0" u="none" strike="noStrike" cap="none">
                <a:solidFill>
                  <a:srgbClr val="888888"/>
                </a:solidFill>
                <a:latin typeface="Vollkorn"/>
                <a:ea typeface="Vollkorn"/>
                <a:cs typeface="Vollkorn"/>
                <a:sym typeface="Vollkorn"/>
              </a:defRPr>
            </a:lvl5pPr>
            <a:lvl6pPr marL="0" marR="0" lvl="5" indent="0" algn="r" rtl="0">
              <a:spcBef>
                <a:spcPts val="0"/>
              </a:spcBef>
              <a:buNone/>
              <a:defRPr sz="1200" b="0" i="0" u="none" strike="noStrike" cap="none">
                <a:solidFill>
                  <a:srgbClr val="888888"/>
                </a:solidFill>
                <a:latin typeface="Vollkorn"/>
                <a:ea typeface="Vollkorn"/>
                <a:cs typeface="Vollkorn"/>
                <a:sym typeface="Vollkorn"/>
              </a:defRPr>
            </a:lvl6pPr>
            <a:lvl7pPr marL="0" marR="0" lvl="6" indent="0" algn="r" rtl="0">
              <a:spcBef>
                <a:spcPts val="0"/>
              </a:spcBef>
              <a:buNone/>
              <a:defRPr sz="1200" b="0" i="0" u="none" strike="noStrike" cap="none">
                <a:solidFill>
                  <a:srgbClr val="888888"/>
                </a:solidFill>
                <a:latin typeface="Vollkorn"/>
                <a:ea typeface="Vollkorn"/>
                <a:cs typeface="Vollkorn"/>
                <a:sym typeface="Vollkorn"/>
              </a:defRPr>
            </a:lvl7pPr>
            <a:lvl8pPr marL="0" marR="0" lvl="7" indent="0" algn="r" rtl="0">
              <a:spcBef>
                <a:spcPts val="0"/>
              </a:spcBef>
              <a:buNone/>
              <a:defRPr sz="1200" b="0" i="0" u="none" strike="noStrike" cap="none">
                <a:solidFill>
                  <a:srgbClr val="888888"/>
                </a:solidFill>
                <a:latin typeface="Vollkorn"/>
                <a:ea typeface="Vollkorn"/>
                <a:cs typeface="Vollkorn"/>
                <a:sym typeface="Vollkorn"/>
              </a:defRPr>
            </a:lvl8pPr>
            <a:lvl9pPr marL="0" marR="0" lvl="8" indent="0" algn="r" rtl="0">
              <a:spcBef>
                <a:spcPts val="0"/>
              </a:spcBef>
              <a:buNone/>
              <a:defRPr sz="1200" b="0" i="0" u="none" strike="noStrike" cap="none">
                <a:solidFill>
                  <a:srgbClr val="888888"/>
                </a:solidFill>
                <a:latin typeface="Vollkorn"/>
                <a:ea typeface="Vollkorn"/>
                <a:cs typeface="Vollkorn"/>
                <a:sym typeface="Vollkorn"/>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6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hyperlink" Target="https://www.flexcompute.com/tidy3d/learning-center/inverse-design/" TargetMode="External"/><Relationship Id="rId13" Type="http://schemas.openxmlformats.org/officeDocument/2006/relationships/image" Target="../media/image66.png"/><Relationship Id="rId3" Type="http://schemas.openxmlformats.org/officeDocument/2006/relationships/image" Target="../media/image60.png"/><Relationship Id="rId7" Type="http://schemas.openxmlformats.org/officeDocument/2006/relationships/image" Target="../media/image63.png"/><Relationship Id="rId12" Type="http://schemas.openxmlformats.org/officeDocument/2006/relationships/hyperlink" Target="https://www.flexcompute.com/tidy3d/learning-center/tidy3d-python/" TargetMode="External"/><Relationship Id="rId2" Type="http://schemas.openxmlformats.org/officeDocument/2006/relationships/notesSlide" Target="../notesSlides/notesSlide12.xml"/><Relationship Id="rId16"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hyperlink" Target="https://www.flexcompute.com/tidy3d/learning-center/fdtd101/" TargetMode="External"/><Relationship Id="rId11" Type="http://schemas.openxmlformats.org/officeDocument/2006/relationships/image" Target="../media/image65.png"/><Relationship Id="rId5" Type="http://schemas.openxmlformats.org/officeDocument/2006/relationships/image" Target="../media/image62.png"/><Relationship Id="rId15" Type="http://schemas.openxmlformats.org/officeDocument/2006/relationships/image" Target="../media/image67.png"/><Relationship Id="rId10" Type="http://schemas.openxmlformats.org/officeDocument/2006/relationships/hyperlink" Target="https://www.flexcompute.com/tidy3d/learning-center/tidy3d-gui/" TargetMode="External"/><Relationship Id="rId4" Type="http://schemas.openxmlformats.org/officeDocument/2006/relationships/image" Target="../media/image61.png"/><Relationship Id="rId9" Type="http://schemas.openxmlformats.org/officeDocument/2006/relationships/image" Target="../media/image64.png"/><Relationship Id="rId14" Type="http://schemas.openxmlformats.org/officeDocument/2006/relationships/hyperlink" Target="https://www.flexcompute.com/tidy3d/learning-center/example-library/"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hyperlink" Target="https://docs.flexcompute.com/projects/tidy3d/en/latest/notebooks/8ChannelDemultiplexer.html" TargetMode="External"/><Relationship Id="rId7" Type="http://schemas.openxmlformats.org/officeDocument/2006/relationships/hyperlink" Target="https://docs.flexcompute.com/projects/tidy3d/en/latest/notebooks/DielectricMetasurfaceAbsorber.html" TargetMode="External"/><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hyperlink" Target="https://docs.flexcompute.com/projects/tidy3d/en/latest/notebooks/Metalens.html" TargetMode="External"/><Relationship Id="rId5" Type="http://schemas.openxmlformats.org/officeDocument/2006/relationships/hyperlink" Target="https://docs.flexcompute.com/projects/tidy3d/en/latest/notebooks/FocusedApodGC.html" TargetMode="Externa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hyperlink" Target="https://docs.flexcompute.com/projects/tidy3d/en/latest/notebooks/OptimizedL3.html"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microsoft.com/office/2017/06/relationships/model3d" Target="../media/model3d1.glb"/><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39;p30">
            <a:extLst>
              <a:ext uri="{FF2B5EF4-FFF2-40B4-BE49-F238E27FC236}">
                <a16:creationId xmlns:a16="http://schemas.microsoft.com/office/drawing/2014/main" id="{512656B7-A09D-6223-4CD7-07F4DEDF6107}"/>
              </a:ext>
            </a:extLst>
          </p:cNvPr>
          <p:cNvSpPr/>
          <p:nvPr/>
        </p:nvSpPr>
        <p:spPr>
          <a:xfrm>
            <a:off x="346758" y="272069"/>
            <a:ext cx="5392391" cy="463896"/>
          </a:xfrm>
          <a:prstGeom prst="roundRect">
            <a:avLst>
              <a:gd name="adj" fmla="val 8992"/>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lvl="0" algn="just" rtl="0">
              <a:lnSpc>
                <a:spcPct val="150000"/>
              </a:lnSpc>
              <a:spcBef>
                <a:spcPts val="0"/>
              </a:spcBef>
              <a:spcAft>
                <a:spcPts val="0"/>
              </a:spcAft>
            </a:pPr>
            <a:r>
              <a:rPr lang="en-US" dirty="0">
                <a:solidFill>
                  <a:schemeClr val="dk1"/>
                </a:solidFill>
                <a:latin typeface="Vollkorn"/>
                <a:ea typeface="Vollkorn"/>
                <a:sym typeface="Vollkorn"/>
              </a:rPr>
              <a:t>Finite-Difference Time-Domain Method (FDTD)</a:t>
            </a:r>
            <a:endParaRPr lang="en-US" sz="1400" dirty="0">
              <a:solidFill>
                <a:schemeClr val="dk1"/>
              </a:solidFill>
              <a:latin typeface="Vollkorn"/>
              <a:ea typeface="Vollkorn"/>
              <a:sym typeface="Vollkorn"/>
            </a:endParaRPr>
          </a:p>
        </p:txBody>
      </p:sp>
      <p:pic>
        <p:nvPicPr>
          <p:cNvPr id="1026" name="Picture 2" descr="Metasurface">
            <a:extLst>
              <a:ext uri="{FF2B5EF4-FFF2-40B4-BE49-F238E27FC236}">
                <a16:creationId xmlns:a16="http://schemas.microsoft.com/office/drawing/2014/main" id="{72094EF6-F88F-26A6-F5B9-9A8F29A39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58" y="1183529"/>
            <a:ext cx="3497962" cy="19687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hotonic Integrated Circuits">
            <a:extLst>
              <a:ext uri="{FF2B5EF4-FFF2-40B4-BE49-F238E27FC236}">
                <a16:creationId xmlns:a16="http://schemas.microsoft.com/office/drawing/2014/main" id="{D2A255BE-FC36-7E1D-482B-798984791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5192" y="1183529"/>
            <a:ext cx="3497962" cy="19687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DAR/RADAR">
            <a:extLst>
              <a:ext uri="{FF2B5EF4-FFF2-40B4-BE49-F238E27FC236}">
                <a16:creationId xmlns:a16="http://schemas.microsoft.com/office/drawing/2014/main" id="{69FE5614-9279-09BA-ED9B-D2D0249241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626" y="1183529"/>
            <a:ext cx="3497962" cy="19687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nsors">
            <a:extLst>
              <a:ext uri="{FF2B5EF4-FFF2-40B4-BE49-F238E27FC236}">
                <a16:creationId xmlns:a16="http://schemas.microsoft.com/office/drawing/2014/main" id="{9E8E3CDB-1DCB-5257-D931-37BDBD1F79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758" y="4020829"/>
            <a:ext cx="3497962" cy="19687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isplay">
            <a:extLst>
              <a:ext uri="{FF2B5EF4-FFF2-40B4-BE49-F238E27FC236}">
                <a16:creationId xmlns:a16="http://schemas.microsoft.com/office/drawing/2014/main" id="{C2FBF85F-5A80-B32B-D735-56A2505812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5193" y="4020828"/>
            <a:ext cx="3497962" cy="196879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meras">
            <a:extLst>
              <a:ext uri="{FF2B5EF4-FFF2-40B4-BE49-F238E27FC236}">
                <a16:creationId xmlns:a16="http://schemas.microsoft.com/office/drawing/2014/main" id="{84AA0DD5-3D33-19A3-B7AF-3520E305B5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3626" y="4020828"/>
            <a:ext cx="3497962" cy="1968799"/>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39;p30">
            <a:extLst>
              <a:ext uri="{FF2B5EF4-FFF2-40B4-BE49-F238E27FC236}">
                <a16:creationId xmlns:a16="http://schemas.microsoft.com/office/drawing/2014/main" id="{91DBA878-4E12-773D-D898-C6CD9C656FF2}"/>
              </a:ext>
            </a:extLst>
          </p:cNvPr>
          <p:cNvSpPr/>
          <p:nvPr/>
        </p:nvSpPr>
        <p:spPr>
          <a:xfrm>
            <a:off x="4960801" y="3221688"/>
            <a:ext cx="2106743" cy="364889"/>
          </a:xfrm>
          <a:prstGeom prst="roundRect">
            <a:avLst>
              <a:gd name="adj" fmla="val 8992"/>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rtl="0">
              <a:lnSpc>
                <a:spcPct val="150000"/>
              </a:lnSpc>
              <a:spcBef>
                <a:spcPts val="0"/>
              </a:spcBef>
              <a:spcAft>
                <a:spcPts val="0"/>
              </a:spcAft>
            </a:pPr>
            <a:r>
              <a:rPr lang="en-US" sz="1200" dirty="0">
                <a:solidFill>
                  <a:schemeClr val="tx1"/>
                </a:solidFill>
                <a:latin typeface="Vollkorn"/>
                <a:ea typeface="Vollkorn"/>
                <a:sym typeface="Vollkorn"/>
              </a:rPr>
              <a:t>Photonic Integrated Circuits</a:t>
            </a:r>
          </a:p>
        </p:txBody>
      </p:sp>
      <p:sp>
        <p:nvSpPr>
          <p:cNvPr id="23" name="Google Shape;239;p30">
            <a:extLst>
              <a:ext uri="{FF2B5EF4-FFF2-40B4-BE49-F238E27FC236}">
                <a16:creationId xmlns:a16="http://schemas.microsoft.com/office/drawing/2014/main" id="{CA92B3CE-BD6C-6D6B-E8A6-C0EE1B06EF16}"/>
              </a:ext>
            </a:extLst>
          </p:cNvPr>
          <p:cNvSpPr/>
          <p:nvPr/>
        </p:nvSpPr>
        <p:spPr>
          <a:xfrm>
            <a:off x="1042367" y="3221687"/>
            <a:ext cx="2106743" cy="364889"/>
          </a:xfrm>
          <a:prstGeom prst="roundRect">
            <a:avLst>
              <a:gd name="adj" fmla="val 8992"/>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rtl="0">
              <a:lnSpc>
                <a:spcPct val="150000"/>
              </a:lnSpc>
              <a:spcBef>
                <a:spcPts val="0"/>
              </a:spcBef>
              <a:spcAft>
                <a:spcPts val="0"/>
              </a:spcAft>
            </a:pPr>
            <a:r>
              <a:rPr lang="en-US" sz="1200" dirty="0" err="1">
                <a:solidFill>
                  <a:schemeClr val="tx1"/>
                </a:solidFill>
                <a:latin typeface="Vollkorn"/>
                <a:ea typeface="Vollkorn"/>
                <a:sym typeface="Vollkorn"/>
              </a:rPr>
              <a:t>Metasurfaces</a:t>
            </a:r>
            <a:endParaRPr lang="en-US" sz="1200" dirty="0">
              <a:solidFill>
                <a:schemeClr val="tx1"/>
              </a:solidFill>
              <a:latin typeface="Vollkorn"/>
              <a:ea typeface="Vollkorn"/>
              <a:sym typeface="Vollkorn"/>
            </a:endParaRPr>
          </a:p>
        </p:txBody>
      </p:sp>
      <p:sp>
        <p:nvSpPr>
          <p:cNvPr id="26" name="Google Shape;239;p30">
            <a:extLst>
              <a:ext uri="{FF2B5EF4-FFF2-40B4-BE49-F238E27FC236}">
                <a16:creationId xmlns:a16="http://schemas.microsoft.com/office/drawing/2014/main" id="{F151A5D2-B95F-D6F9-E822-53D430B0974D}"/>
              </a:ext>
            </a:extLst>
          </p:cNvPr>
          <p:cNvSpPr/>
          <p:nvPr/>
        </p:nvSpPr>
        <p:spPr>
          <a:xfrm>
            <a:off x="8879235" y="3221687"/>
            <a:ext cx="2106743" cy="364889"/>
          </a:xfrm>
          <a:prstGeom prst="roundRect">
            <a:avLst>
              <a:gd name="adj" fmla="val 8992"/>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rtl="0">
              <a:lnSpc>
                <a:spcPct val="150000"/>
              </a:lnSpc>
              <a:spcBef>
                <a:spcPts val="0"/>
              </a:spcBef>
              <a:spcAft>
                <a:spcPts val="0"/>
              </a:spcAft>
            </a:pPr>
            <a:r>
              <a:rPr lang="en-US" sz="1200" dirty="0">
                <a:solidFill>
                  <a:schemeClr val="tx1"/>
                </a:solidFill>
                <a:latin typeface="Vollkorn"/>
                <a:ea typeface="Vollkorn"/>
                <a:sym typeface="Vollkorn"/>
              </a:rPr>
              <a:t>LIDAR/RADAR</a:t>
            </a:r>
          </a:p>
        </p:txBody>
      </p:sp>
      <p:sp>
        <p:nvSpPr>
          <p:cNvPr id="30" name="Google Shape;239;p30">
            <a:extLst>
              <a:ext uri="{FF2B5EF4-FFF2-40B4-BE49-F238E27FC236}">
                <a16:creationId xmlns:a16="http://schemas.microsoft.com/office/drawing/2014/main" id="{1C11BD18-73C3-E5F2-49B1-8EF768F62AE3}"/>
              </a:ext>
            </a:extLst>
          </p:cNvPr>
          <p:cNvSpPr/>
          <p:nvPr/>
        </p:nvSpPr>
        <p:spPr>
          <a:xfrm>
            <a:off x="1042367" y="6058992"/>
            <a:ext cx="2106743" cy="364889"/>
          </a:xfrm>
          <a:prstGeom prst="roundRect">
            <a:avLst>
              <a:gd name="adj" fmla="val 8992"/>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rtl="0">
              <a:lnSpc>
                <a:spcPct val="150000"/>
              </a:lnSpc>
              <a:spcBef>
                <a:spcPts val="0"/>
              </a:spcBef>
              <a:spcAft>
                <a:spcPts val="0"/>
              </a:spcAft>
            </a:pPr>
            <a:r>
              <a:rPr lang="en-US" sz="1200" dirty="0">
                <a:solidFill>
                  <a:schemeClr val="tx1"/>
                </a:solidFill>
                <a:latin typeface="Vollkorn"/>
                <a:ea typeface="Vollkorn"/>
                <a:sym typeface="Vollkorn"/>
              </a:rPr>
              <a:t>Sensors</a:t>
            </a:r>
          </a:p>
        </p:txBody>
      </p:sp>
      <p:sp>
        <p:nvSpPr>
          <p:cNvPr id="31" name="Google Shape;239;p30">
            <a:extLst>
              <a:ext uri="{FF2B5EF4-FFF2-40B4-BE49-F238E27FC236}">
                <a16:creationId xmlns:a16="http://schemas.microsoft.com/office/drawing/2014/main" id="{2C52D592-626A-20EC-6398-54D430856958}"/>
              </a:ext>
            </a:extLst>
          </p:cNvPr>
          <p:cNvSpPr/>
          <p:nvPr/>
        </p:nvSpPr>
        <p:spPr>
          <a:xfrm>
            <a:off x="5042628" y="6058992"/>
            <a:ext cx="2106743" cy="364889"/>
          </a:xfrm>
          <a:prstGeom prst="roundRect">
            <a:avLst>
              <a:gd name="adj" fmla="val 8992"/>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rtl="0">
              <a:lnSpc>
                <a:spcPct val="150000"/>
              </a:lnSpc>
              <a:spcBef>
                <a:spcPts val="0"/>
              </a:spcBef>
              <a:spcAft>
                <a:spcPts val="0"/>
              </a:spcAft>
            </a:pPr>
            <a:r>
              <a:rPr lang="en-US" sz="1200" dirty="0">
                <a:solidFill>
                  <a:schemeClr val="tx1"/>
                </a:solidFill>
                <a:latin typeface="Vollkorn"/>
                <a:ea typeface="Vollkorn"/>
                <a:sym typeface="Vollkorn"/>
              </a:rPr>
              <a:t>Displays</a:t>
            </a:r>
          </a:p>
        </p:txBody>
      </p:sp>
      <p:sp>
        <p:nvSpPr>
          <p:cNvPr id="32" name="Google Shape;239;p30">
            <a:extLst>
              <a:ext uri="{FF2B5EF4-FFF2-40B4-BE49-F238E27FC236}">
                <a16:creationId xmlns:a16="http://schemas.microsoft.com/office/drawing/2014/main" id="{D7C704A0-855B-198C-A798-2D2DEEF5B32E}"/>
              </a:ext>
            </a:extLst>
          </p:cNvPr>
          <p:cNvSpPr/>
          <p:nvPr/>
        </p:nvSpPr>
        <p:spPr>
          <a:xfrm>
            <a:off x="8879234" y="6058992"/>
            <a:ext cx="2106743" cy="364889"/>
          </a:xfrm>
          <a:prstGeom prst="roundRect">
            <a:avLst>
              <a:gd name="adj" fmla="val 8992"/>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rtl="0">
              <a:lnSpc>
                <a:spcPct val="150000"/>
              </a:lnSpc>
              <a:spcBef>
                <a:spcPts val="0"/>
              </a:spcBef>
              <a:spcAft>
                <a:spcPts val="0"/>
              </a:spcAft>
            </a:pPr>
            <a:r>
              <a:rPr lang="en-US" sz="1200" dirty="0">
                <a:solidFill>
                  <a:schemeClr val="tx1"/>
                </a:solidFill>
                <a:latin typeface="Vollkorn"/>
                <a:ea typeface="Vollkorn"/>
                <a:sym typeface="Vollkorn"/>
              </a:rPr>
              <a:t>Cameras</a:t>
            </a:r>
          </a:p>
        </p:txBody>
      </p:sp>
    </p:spTree>
    <p:extLst>
      <p:ext uri="{BB962C8B-B14F-4D97-AF65-F5344CB8AC3E}">
        <p14:creationId xmlns:p14="http://schemas.microsoft.com/office/powerpoint/2010/main" val="2388582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39;p30">
            <a:extLst>
              <a:ext uri="{FF2B5EF4-FFF2-40B4-BE49-F238E27FC236}">
                <a16:creationId xmlns:a16="http://schemas.microsoft.com/office/drawing/2014/main" id="{512656B7-A09D-6223-4CD7-07F4DEDF6107}"/>
              </a:ext>
            </a:extLst>
          </p:cNvPr>
          <p:cNvSpPr/>
          <p:nvPr/>
        </p:nvSpPr>
        <p:spPr>
          <a:xfrm>
            <a:off x="265842" y="200401"/>
            <a:ext cx="5392391" cy="463896"/>
          </a:xfrm>
          <a:prstGeom prst="roundRect">
            <a:avLst>
              <a:gd name="adj" fmla="val 8992"/>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lvl="0" algn="just" rtl="0">
              <a:lnSpc>
                <a:spcPct val="150000"/>
              </a:lnSpc>
              <a:spcBef>
                <a:spcPts val="0"/>
              </a:spcBef>
              <a:spcAft>
                <a:spcPts val="0"/>
              </a:spcAft>
            </a:pPr>
            <a:r>
              <a:rPr lang="en-US" sz="1400" dirty="0">
                <a:solidFill>
                  <a:schemeClr val="dk1"/>
                </a:solidFill>
                <a:latin typeface="Vollkorn"/>
                <a:ea typeface="Vollkorn"/>
                <a:sym typeface="Vollkorn"/>
              </a:rPr>
              <a:t>How to set up a FDTD simulation</a:t>
            </a:r>
          </a:p>
        </p:txBody>
      </p:sp>
      <p:pic>
        <p:nvPicPr>
          <p:cNvPr id="17" name="Picture 16">
            <a:extLst>
              <a:ext uri="{FF2B5EF4-FFF2-40B4-BE49-F238E27FC236}">
                <a16:creationId xmlns:a16="http://schemas.microsoft.com/office/drawing/2014/main" id="{AF5BE4D9-26DD-5728-7BE5-DDFE048084DB}"/>
              </a:ext>
            </a:extLst>
          </p:cNvPr>
          <p:cNvPicPr>
            <a:picLocks noChangeAspect="1"/>
          </p:cNvPicPr>
          <p:nvPr/>
        </p:nvPicPr>
        <p:blipFill>
          <a:blip r:embed="rId3"/>
          <a:stretch>
            <a:fillRect/>
          </a:stretch>
        </p:blipFill>
        <p:spPr>
          <a:xfrm rot="465353">
            <a:off x="8194011" y="2816640"/>
            <a:ext cx="122469" cy="122469"/>
          </a:xfrm>
          <a:prstGeom prst="rect">
            <a:avLst/>
          </a:prstGeom>
        </p:spPr>
      </p:pic>
      <p:pic>
        <p:nvPicPr>
          <p:cNvPr id="23" name="Picture 22">
            <a:extLst>
              <a:ext uri="{FF2B5EF4-FFF2-40B4-BE49-F238E27FC236}">
                <a16:creationId xmlns:a16="http://schemas.microsoft.com/office/drawing/2014/main" id="{1FCFC8C3-7871-E9EB-5B24-9B3814F3C35C}"/>
              </a:ext>
            </a:extLst>
          </p:cNvPr>
          <p:cNvPicPr>
            <a:picLocks noChangeAspect="1"/>
          </p:cNvPicPr>
          <p:nvPr/>
        </p:nvPicPr>
        <p:blipFill>
          <a:blip r:embed="rId4"/>
          <a:stretch>
            <a:fillRect/>
          </a:stretch>
        </p:blipFill>
        <p:spPr>
          <a:xfrm>
            <a:off x="3654071" y="1103517"/>
            <a:ext cx="4883858" cy="4997815"/>
          </a:xfrm>
          <a:prstGeom prst="rect">
            <a:avLst/>
          </a:prstGeom>
        </p:spPr>
      </p:pic>
    </p:spTree>
    <p:extLst>
      <p:ext uri="{BB962C8B-B14F-4D97-AF65-F5344CB8AC3E}">
        <p14:creationId xmlns:p14="http://schemas.microsoft.com/office/powerpoint/2010/main" val="4206190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39;p30">
            <a:extLst>
              <a:ext uri="{FF2B5EF4-FFF2-40B4-BE49-F238E27FC236}">
                <a16:creationId xmlns:a16="http://schemas.microsoft.com/office/drawing/2014/main" id="{512656B7-A09D-6223-4CD7-07F4DEDF6107}"/>
              </a:ext>
            </a:extLst>
          </p:cNvPr>
          <p:cNvSpPr/>
          <p:nvPr/>
        </p:nvSpPr>
        <p:spPr>
          <a:xfrm>
            <a:off x="265842" y="200401"/>
            <a:ext cx="5392391" cy="463896"/>
          </a:xfrm>
          <a:prstGeom prst="roundRect">
            <a:avLst>
              <a:gd name="adj" fmla="val 8992"/>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lvl="0" algn="just" rtl="0">
              <a:lnSpc>
                <a:spcPct val="150000"/>
              </a:lnSpc>
              <a:spcBef>
                <a:spcPts val="0"/>
              </a:spcBef>
              <a:spcAft>
                <a:spcPts val="0"/>
              </a:spcAft>
            </a:pPr>
            <a:r>
              <a:rPr lang="en-US" sz="1400" dirty="0">
                <a:solidFill>
                  <a:schemeClr val="dk1"/>
                </a:solidFill>
                <a:latin typeface="Vollkorn"/>
                <a:ea typeface="Vollkorn"/>
                <a:sym typeface="Vollkorn"/>
              </a:rPr>
              <a:t>Conclusion</a:t>
            </a:r>
          </a:p>
        </p:txBody>
      </p:sp>
      <p:pic>
        <p:nvPicPr>
          <p:cNvPr id="17" name="Picture 16">
            <a:extLst>
              <a:ext uri="{FF2B5EF4-FFF2-40B4-BE49-F238E27FC236}">
                <a16:creationId xmlns:a16="http://schemas.microsoft.com/office/drawing/2014/main" id="{AF5BE4D9-26DD-5728-7BE5-DDFE048084DB}"/>
              </a:ext>
            </a:extLst>
          </p:cNvPr>
          <p:cNvPicPr>
            <a:picLocks noChangeAspect="1"/>
          </p:cNvPicPr>
          <p:nvPr/>
        </p:nvPicPr>
        <p:blipFill>
          <a:blip r:embed="rId3"/>
          <a:stretch>
            <a:fillRect/>
          </a:stretch>
        </p:blipFill>
        <p:spPr>
          <a:xfrm rot="465353">
            <a:off x="8194011" y="2816640"/>
            <a:ext cx="122469" cy="122469"/>
          </a:xfrm>
          <a:prstGeom prst="rect">
            <a:avLst/>
          </a:prstGeom>
        </p:spPr>
      </p:pic>
      <p:sp>
        <p:nvSpPr>
          <p:cNvPr id="6" name="TextBox 5">
            <a:extLst>
              <a:ext uri="{FF2B5EF4-FFF2-40B4-BE49-F238E27FC236}">
                <a16:creationId xmlns:a16="http://schemas.microsoft.com/office/drawing/2014/main" id="{44BEC5AE-0BB8-0094-32CB-A651F0D3BF2B}"/>
              </a:ext>
            </a:extLst>
          </p:cNvPr>
          <p:cNvSpPr txBox="1"/>
          <p:nvPr/>
        </p:nvSpPr>
        <p:spPr>
          <a:xfrm>
            <a:off x="346757" y="830646"/>
            <a:ext cx="7023675" cy="2973891"/>
          </a:xfrm>
          <a:prstGeom prst="rect">
            <a:avLst/>
          </a:prstGeom>
          <a:noFill/>
        </p:spPr>
        <p:txBody>
          <a:bodyPr wrap="square">
            <a:spAutoFit/>
          </a:bodyPr>
          <a:lstStyle/>
          <a:p>
            <a:pPr marL="285750" lvl="0" indent="-285750" algn="just" rtl="0">
              <a:lnSpc>
                <a:spcPct val="150000"/>
              </a:lnSpc>
              <a:spcBef>
                <a:spcPts val="0"/>
              </a:spcBef>
              <a:spcAft>
                <a:spcPts val="0"/>
              </a:spcAft>
              <a:buFont typeface="Wingdings" panose="05000000000000000000" pitchFamily="2" charset="2"/>
              <a:buChar char="q"/>
            </a:pPr>
            <a:r>
              <a:rPr lang="en-US" sz="1400" dirty="0">
                <a:solidFill>
                  <a:schemeClr val="dk1"/>
                </a:solidFill>
                <a:latin typeface="Vollkorn"/>
                <a:ea typeface="Vollkorn"/>
                <a:sym typeface="Vollkorn"/>
              </a:rPr>
              <a:t>Maxwell’s equations are </a:t>
            </a:r>
            <a:r>
              <a:rPr lang="en-US" dirty="0">
                <a:solidFill>
                  <a:schemeClr val="dk1"/>
                </a:solidFill>
                <a:latin typeface="Vollkorn"/>
                <a:ea typeface="Vollkorn"/>
                <a:sym typeface="Vollkorn"/>
              </a:rPr>
              <a:t>approximated by finite-differences.</a:t>
            </a:r>
          </a:p>
          <a:p>
            <a:pPr marL="285750" lvl="0" indent="-285750" algn="just" rtl="0">
              <a:lnSpc>
                <a:spcPct val="150000"/>
              </a:lnSpc>
              <a:spcBef>
                <a:spcPts val="0"/>
              </a:spcBef>
              <a:spcAft>
                <a:spcPts val="0"/>
              </a:spcAft>
              <a:buFont typeface="Wingdings" panose="05000000000000000000" pitchFamily="2" charset="2"/>
              <a:buChar char="q"/>
            </a:pPr>
            <a:r>
              <a:rPr lang="en-US" dirty="0">
                <a:solidFill>
                  <a:schemeClr val="dk1"/>
                </a:solidFill>
                <a:latin typeface="Vollkorn"/>
                <a:ea typeface="Vollkorn"/>
                <a:sym typeface="Vollkorn"/>
              </a:rPr>
              <a:t>FDTD can obtain the response for multiple frequencies in a single simulation.</a:t>
            </a:r>
          </a:p>
          <a:p>
            <a:pPr marL="285750" lvl="0" indent="-285750" algn="just" rtl="0">
              <a:lnSpc>
                <a:spcPct val="150000"/>
              </a:lnSpc>
              <a:spcBef>
                <a:spcPts val="0"/>
              </a:spcBef>
              <a:spcAft>
                <a:spcPts val="0"/>
              </a:spcAft>
              <a:buFont typeface="Wingdings" panose="05000000000000000000" pitchFamily="2" charset="2"/>
              <a:buChar char="q"/>
            </a:pPr>
            <a:r>
              <a:rPr lang="en-US" sz="1400" dirty="0">
                <a:solidFill>
                  <a:schemeClr val="dk1"/>
                </a:solidFill>
                <a:latin typeface="Vollkorn"/>
                <a:ea typeface="Vollkorn"/>
                <a:sym typeface="Vollkorn"/>
              </a:rPr>
              <a:t>The FDTD al</a:t>
            </a:r>
            <a:r>
              <a:rPr lang="en-US" dirty="0">
                <a:solidFill>
                  <a:schemeClr val="dk1"/>
                </a:solidFill>
                <a:latin typeface="Vollkorn"/>
                <a:ea typeface="Vollkorn"/>
                <a:sym typeface="Vollkorn"/>
              </a:rPr>
              <a:t>gorithm should include:</a:t>
            </a:r>
          </a:p>
          <a:p>
            <a:pPr marL="285750" lvl="8" indent="-285750" algn="just">
              <a:lnSpc>
                <a:spcPct val="150000"/>
              </a:lnSpc>
              <a:buFont typeface="Wingdings" panose="05000000000000000000" pitchFamily="2" charset="2"/>
              <a:buChar char="ü"/>
            </a:pPr>
            <a:r>
              <a:rPr lang="en-US" dirty="0">
                <a:solidFill>
                  <a:schemeClr val="dk1"/>
                </a:solidFill>
                <a:latin typeface="Vollkorn"/>
                <a:ea typeface="Vollkorn"/>
                <a:sym typeface="Vollkorn"/>
              </a:rPr>
              <a:t>Structures and Materials</a:t>
            </a:r>
          </a:p>
          <a:p>
            <a:pPr marL="285750" lvl="8" indent="-285750" algn="just">
              <a:lnSpc>
                <a:spcPct val="150000"/>
              </a:lnSpc>
              <a:buFont typeface="Wingdings" panose="05000000000000000000" pitchFamily="2" charset="2"/>
              <a:buChar char="ü"/>
            </a:pPr>
            <a:r>
              <a:rPr lang="en-US" dirty="0">
                <a:solidFill>
                  <a:schemeClr val="dk1"/>
                </a:solidFill>
                <a:latin typeface="Vollkorn"/>
                <a:ea typeface="Vollkorn"/>
                <a:sym typeface="Vollkorn"/>
              </a:rPr>
              <a:t>Discretization</a:t>
            </a:r>
          </a:p>
          <a:p>
            <a:pPr marL="285750" lvl="8" indent="-285750" algn="just">
              <a:lnSpc>
                <a:spcPct val="150000"/>
              </a:lnSpc>
              <a:buFont typeface="Wingdings" panose="05000000000000000000" pitchFamily="2" charset="2"/>
              <a:buChar char="ü"/>
            </a:pPr>
            <a:r>
              <a:rPr lang="en-US" dirty="0">
                <a:solidFill>
                  <a:schemeClr val="dk1"/>
                </a:solidFill>
                <a:latin typeface="Vollkorn"/>
                <a:ea typeface="Vollkorn"/>
                <a:sym typeface="Vollkorn"/>
              </a:rPr>
              <a:t>Update equations</a:t>
            </a:r>
          </a:p>
          <a:p>
            <a:pPr marL="285750" lvl="8" indent="-285750" algn="just">
              <a:lnSpc>
                <a:spcPct val="150000"/>
              </a:lnSpc>
              <a:buFont typeface="Wingdings" panose="05000000000000000000" pitchFamily="2" charset="2"/>
              <a:buChar char="ü"/>
            </a:pPr>
            <a:r>
              <a:rPr lang="en-US" dirty="0">
                <a:solidFill>
                  <a:schemeClr val="dk1"/>
                </a:solidFill>
                <a:latin typeface="Vollkorn"/>
                <a:ea typeface="Vollkorn"/>
                <a:sym typeface="Vollkorn"/>
              </a:rPr>
              <a:t>Boundary Conditions</a:t>
            </a:r>
          </a:p>
          <a:p>
            <a:pPr marL="285750" lvl="8" indent="-285750" algn="just">
              <a:lnSpc>
                <a:spcPct val="150000"/>
              </a:lnSpc>
              <a:buFont typeface="Wingdings" panose="05000000000000000000" pitchFamily="2" charset="2"/>
              <a:buChar char="ü"/>
            </a:pPr>
            <a:r>
              <a:rPr lang="en-US" dirty="0">
                <a:solidFill>
                  <a:schemeClr val="dk1"/>
                </a:solidFill>
                <a:latin typeface="Vollkorn"/>
                <a:ea typeface="Vollkorn"/>
                <a:sym typeface="Vollkorn"/>
              </a:rPr>
              <a:t>Sources</a:t>
            </a:r>
          </a:p>
          <a:p>
            <a:pPr marL="285750" lvl="8" indent="-285750" algn="just">
              <a:lnSpc>
                <a:spcPct val="150000"/>
              </a:lnSpc>
              <a:buFont typeface="Wingdings" panose="05000000000000000000" pitchFamily="2" charset="2"/>
              <a:buChar char="ü"/>
            </a:pPr>
            <a:r>
              <a:rPr lang="en-US" dirty="0">
                <a:solidFill>
                  <a:schemeClr val="dk1"/>
                </a:solidFill>
                <a:latin typeface="Vollkorn"/>
                <a:ea typeface="Vollkorn"/>
                <a:sym typeface="Vollkorn"/>
              </a:rPr>
              <a:t>Monitors</a:t>
            </a:r>
          </a:p>
        </p:txBody>
      </p:sp>
    </p:spTree>
    <p:extLst>
      <p:ext uri="{BB962C8B-B14F-4D97-AF65-F5344CB8AC3E}">
        <p14:creationId xmlns:p14="http://schemas.microsoft.com/office/powerpoint/2010/main" val="1932982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239;p30">
            <a:extLst>
              <a:ext uri="{FF2B5EF4-FFF2-40B4-BE49-F238E27FC236}">
                <a16:creationId xmlns:a16="http://schemas.microsoft.com/office/drawing/2014/main" id="{EE6425EF-B366-4DD5-BC30-DB908A8E83DF}"/>
              </a:ext>
            </a:extLst>
          </p:cNvPr>
          <p:cNvSpPr/>
          <p:nvPr/>
        </p:nvSpPr>
        <p:spPr>
          <a:xfrm>
            <a:off x="6507083" y="6204649"/>
            <a:ext cx="5392391" cy="463896"/>
          </a:xfrm>
          <a:prstGeom prst="roundRect">
            <a:avLst>
              <a:gd name="adj" fmla="val 8992"/>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lvl="0" algn="just" rtl="0">
              <a:lnSpc>
                <a:spcPct val="150000"/>
              </a:lnSpc>
              <a:spcBef>
                <a:spcPts val="0"/>
              </a:spcBef>
              <a:spcAft>
                <a:spcPts val="0"/>
              </a:spcAft>
            </a:pPr>
            <a:r>
              <a:rPr lang="en-US" sz="1400" dirty="0">
                <a:solidFill>
                  <a:schemeClr val="dk1"/>
                </a:solidFill>
                <a:latin typeface="Vollkorn"/>
                <a:ea typeface="Vollkorn"/>
                <a:sym typeface="Vollkorn"/>
              </a:rPr>
              <a:t>Complete documentation to Python-based Tidy3D user interface.</a:t>
            </a:r>
          </a:p>
        </p:txBody>
      </p:sp>
      <p:sp>
        <p:nvSpPr>
          <p:cNvPr id="34" name="Google Shape;239;p30">
            <a:extLst>
              <a:ext uri="{FF2B5EF4-FFF2-40B4-BE49-F238E27FC236}">
                <a16:creationId xmlns:a16="http://schemas.microsoft.com/office/drawing/2014/main" id="{11954C81-D634-C71A-8AA4-3AF8D2792F95}"/>
              </a:ext>
            </a:extLst>
          </p:cNvPr>
          <p:cNvSpPr/>
          <p:nvPr/>
        </p:nvSpPr>
        <p:spPr>
          <a:xfrm>
            <a:off x="6507083" y="4712839"/>
            <a:ext cx="5392391" cy="801110"/>
          </a:xfrm>
          <a:prstGeom prst="roundRect">
            <a:avLst>
              <a:gd name="adj" fmla="val 5162"/>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lvl="0" algn="just" rtl="0">
              <a:lnSpc>
                <a:spcPct val="150000"/>
              </a:lnSpc>
              <a:spcBef>
                <a:spcPts val="0"/>
              </a:spcBef>
              <a:spcAft>
                <a:spcPts val="0"/>
              </a:spcAft>
            </a:pPr>
            <a:r>
              <a:rPr lang="en-US" sz="1400" dirty="0">
                <a:solidFill>
                  <a:schemeClr val="dk1"/>
                </a:solidFill>
                <a:latin typeface="Vollkorn"/>
                <a:ea typeface="Vollkorn"/>
                <a:sym typeface="Vollkorn"/>
              </a:rPr>
              <a:t>Step-by-step tutorials on using Tidy3D graphical user interface (GUI). Practical examples included.</a:t>
            </a:r>
          </a:p>
        </p:txBody>
      </p:sp>
      <p:sp>
        <p:nvSpPr>
          <p:cNvPr id="33" name="Google Shape;239;p30">
            <a:extLst>
              <a:ext uri="{FF2B5EF4-FFF2-40B4-BE49-F238E27FC236}">
                <a16:creationId xmlns:a16="http://schemas.microsoft.com/office/drawing/2014/main" id="{91B97DFC-B3EB-1A73-B3B4-DDA39A5BF8B6}"/>
              </a:ext>
            </a:extLst>
          </p:cNvPr>
          <p:cNvSpPr/>
          <p:nvPr/>
        </p:nvSpPr>
        <p:spPr>
          <a:xfrm>
            <a:off x="6507083" y="3565328"/>
            <a:ext cx="5392391" cy="456811"/>
          </a:xfrm>
          <a:prstGeom prst="roundRect">
            <a:avLst>
              <a:gd name="adj" fmla="val 8992"/>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lvl="0" algn="just" rtl="0">
              <a:lnSpc>
                <a:spcPct val="150000"/>
              </a:lnSpc>
              <a:spcBef>
                <a:spcPts val="0"/>
              </a:spcBef>
              <a:spcAft>
                <a:spcPts val="0"/>
              </a:spcAft>
            </a:pPr>
            <a:r>
              <a:rPr lang="en-US" sz="1400" dirty="0">
                <a:solidFill>
                  <a:schemeClr val="dk1"/>
                </a:solidFill>
                <a:latin typeface="Vollkorn"/>
                <a:ea typeface="Vollkorn"/>
                <a:sym typeface="Vollkorn"/>
              </a:rPr>
              <a:t>Learn the adjoint-based inverse design method.</a:t>
            </a:r>
          </a:p>
        </p:txBody>
      </p:sp>
      <p:sp>
        <p:nvSpPr>
          <p:cNvPr id="32" name="Google Shape;239;p30">
            <a:extLst>
              <a:ext uri="{FF2B5EF4-FFF2-40B4-BE49-F238E27FC236}">
                <a16:creationId xmlns:a16="http://schemas.microsoft.com/office/drawing/2014/main" id="{15C2893C-32BA-F712-2A86-6D4B1319E77D}"/>
              </a:ext>
            </a:extLst>
          </p:cNvPr>
          <p:cNvSpPr/>
          <p:nvPr/>
        </p:nvSpPr>
        <p:spPr>
          <a:xfrm>
            <a:off x="6507083" y="1823261"/>
            <a:ext cx="5392391" cy="1051367"/>
          </a:xfrm>
          <a:prstGeom prst="roundRect">
            <a:avLst>
              <a:gd name="adj" fmla="val 2785"/>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lvl="0" algn="just" rtl="0">
              <a:lnSpc>
                <a:spcPct val="150000"/>
              </a:lnSpc>
              <a:spcBef>
                <a:spcPts val="0"/>
              </a:spcBef>
              <a:spcAft>
                <a:spcPts val="0"/>
              </a:spcAft>
            </a:pPr>
            <a:r>
              <a:rPr lang="en-US" sz="1400" dirty="0">
                <a:solidFill>
                  <a:schemeClr val="dk1"/>
                </a:solidFill>
                <a:latin typeface="Vollkorn"/>
                <a:ea typeface="Vollkorn"/>
                <a:sym typeface="Vollkorn"/>
              </a:rPr>
              <a:t>Explore various FDTD simulation examples, such as photonic integrated circuits, </a:t>
            </a:r>
            <a:r>
              <a:rPr lang="en-US" sz="1400" dirty="0" err="1">
                <a:solidFill>
                  <a:schemeClr val="dk1"/>
                </a:solidFill>
                <a:latin typeface="Vollkorn"/>
                <a:ea typeface="Vollkorn"/>
                <a:sym typeface="Vollkorn"/>
              </a:rPr>
              <a:t>metasurfaces</a:t>
            </a:r>
            <a:r>
              <a:rPr lang="en-US" sz="1400" dirty="0">
                <a:solidFill>
                  <a:schemeClr val="dk1"/>
                </a:solidFill>
                <a:latin typeface="Vollkorn"/>
                <a:ea typeface="Vollkorn"/>
                <a:sym typeface="Vollkorn"/>
              </a:rPr>
              <a:t>, photonic crystals, </a:t>
            </a:r>
            <a:r>
              <a:rPr lang="en-US" sz="1400" dirty="0" err="1">
                <a:solidFill>
                  <a:schemeClr val="dk1"/>
                </a:solidFill>
                <a:latin typeface="Vollkorn"/>
                <a:ea typeface="Vollkorn"/>
                <a:sym typeface="Vollkorn"/>
              </a:rPr>
              <a:t>metalenses</a:t>
            </a:r>
            <a:r>
              <a:rPr lang="en-US" sz="1400" dirty="0">
                <a:solidFill>
                  <a:schemeClr val="dk1"/>
                </a:solidFill>
                <a:latin typeface="Vollkorn"/>
                <a:ea typeface="Vollkorn"/>
                <a:sym typeface="Vollkorn"/>
              </a:rPr>
              <a:t>, inverse designs, and more.</a:t>
            </a:r>
          </a:p>
        </p:txBody>
      </p:sp>
      <p:sp>
        <p:nvSpPr>
          <p:cNvPr id="31" name="Google Shape;239;p30">
            <a:extLst>
              <a:ext uri="{FF2B5EF4-FFF2-40B4-BE49-F238E27FC236}">
                <a16:creationId xmlns:a16="http://schemas.microsoft.com/office/drawing/2014/main" id="{CD118AE1-E2B3-A7AF-B201-F176FC246D3A}"/>
              </a:ext>
            </a:extLst>
          </p:cNvPr>
          <p:cNvSpPr/>
          <p:nvPr/>
        </p:nvSpPr>
        <p:spPr>
          <a:xfrm>
            <a:off x="6507083" y="639936"/>
            <a:ext cx="5392391" cy="463896"/>
          </a:xfrm>
          <a:prstGeom prst="roundRect">
            <a:avLst>
              <a:gd name="adj" fmla="val 8992"/>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lvl="0" algn="just" rtl="0">
              <a:lnSpc>
                <a:spcPct val="150000"/>
              </a:lnSpc>
              <a:spcBef>
                <a:spcPts val="0"/>
              </a:spcBef>
              <a:spcAft>
                <a:spcPts val="0"/>
              </a:spcAft>
            </a:pPr>
            <a:r>
              <a:rPr lang="en-US" sz="1400" dirty="0">
                <a:solidFill>
                  <a:schemeClr val="dk1"/>
                </a:solidFill>
                <a:latin typeface="Vollkorn"/>
                <a:ea typeface="Vollkorn"/>
                <a:sym typeface="Vollkorn"/>
              </a:rPr>
              <a:t>Learn FDTD, from basics to advanced topics.</a:t>
            </a:r>
          </a:p>
        </p:txBody>
      </p:sp>
      <p:pic>
        <p:nvPicPr>
          <p:cNvPr id="4" name="Google Shape;293;p33">
            <a:extLst>
              <a:ext uri="{FF2B5EF4-FFF2-40B4-BE49-F238E27FC236}">
                <a16:creationId xmlns:a16="http://schemas.microsoft.com/office/drawing/2014/main" id="{E39C09D5-2BE3-29B6-EBB7-F9CFBB997482}"/>
              </a:ext>
            </a:extLst>
          </p:cNvPr>
          <p:cNvPicPr preferRelativeResize="0"/>
          <p:nvPr/>
        </p:nvPicPr>
        <p:blipFill>
          <a:blip r:embed="rId3">
            <a:alphaModFix/>
          </a:blip>
          <a:stretch>
            <a:fillRect/>
          </a:stretch>
        </p:blipFill>
        <p:spPr>
          <a:xfrm>
            <a:off x="683027" y="1334985"/>
            <a:ext cx="5180329" cy="5374307"/>
          </a:xfrm>
          <a:prstGeom prst="rect">
            <a:avLst/>
          </a:prstGeom>
          <a:noFill/>
          <a:ln>
            <a:noFill/>
          </a:ln>
        </p:spPr>
      </p:pic>
      <p:pic>
        <p:nvPicPr>
          <p:cNvPr id="5" name="Google Shape;218;p29">
            <a:extLst>
              <a:ext uri="{FF2B5EF4-FFF2-40B4-BE49-F238E27FC236}">
                <a16:creationId xmlns:a16="http://schemas.microsoft.com/office/drawing/2014/main" id="{36E790AE-17EF-2CEF-96D7-AA853093C700}"/>
              </a:ext>
            </a:extLst>
          </p:cNvPr>
          <p:cNvPicPr preferRelativeResize="0"/>
          <p:nvPr/>
        </p:nvPicPr>
        <p:blipFill>
          <a:blip r:embed="rId4">
            <a:alphaModFix/>
          </a:blip>
          <a:stretch>
            <a:fillRect/>
          </a:stretch>
        </p:blipFill>
        <p:spPr>
          <a:xfrm>
            <a:off x="310019" y="184997"/>
            <a:ext cx="2143660" cy="872773"/>
          </a:xfrm>
          <a:prstGeom prst="rect">
            <a:avLst/>
          </a:prstGeom>
          <a:noFill/>
          <a:ln>
            <a:noFill/>
          </a:ln>
        </p:spPr>
      </p:pic>
      <p:pic>
        <p:nvPicPr>
          <p:cNvPr id="7" name="Google Shape;217;p29">
            <a:extLst>
              <a:ext uri="{FF2B5EF4-FFF2-40B4-BE49-F238E27FC236}">
                <a16:creationId xmlns:a16="http://schemas.microsoft.com/office/drawing/2014/main" id="{20D51816-B209-C2C0-9B3F-6FAD4EB42F7D}"/>
              </a:ext>
            </a:extLst>
          </p:cNvPr>
          <p:cNvPicPr preferRelativeResize="0"/>
          <p:nvPr/>
        </p:nvPicPr>
        <p:blipFill>
          <a:blip r:embed="rId5">
            <a:alphaModFix/>
          </a:blip>
          <a:stretch>
            <a:fillRect/>
          </a:stretch>
        </p:blipFill>
        <p:spPr>
          <a:xfrm>
            <a:off x="2481439" y="238179"/>
            <a:ext cx="3097439" cy="1267409"/>
          </a:xfrm>
          <a:prstGeom prst="rect">
            <a:avLst/>
          </a:prstGeom>
          <a:noFill/>
          <a:ln>
            <a:noFill/>
          </a:ln>
        </p:spPr>
      </p:pic>
      <p:sp>
        <p:nvSpPr>
          <p:cNvPr id="9" name="Google Shape;239;p30">
            <a:extLst>
              <a:ext uri="{FF2B5EF4-FFF2-40B4-BE49-F238E27FC236}">
                <a16:creationId xmlns:a16="http://schemas.microsoft.com/office/drawing/2014/main" id="{D1A5961F-5535-2428-2073-9A79C44F0A03}"/>
              </a:ext>
            </a:extLst>
          </p:cNvPr>
          <p:cNvSpPr/>
          <p:nvPr/>
        </p:nvSpPr>
        <p:spPr>
          <a:xfrm>
            <a:off x="393176" y="1267938"/>
            <a:ext cx="2088263" cy="364889"/>
          </a:xfrm>
          <a:prstGeom prst="roundRect">
            <a:avLst>
              <a:gd name="adj" fmla="val 8992"/>
            </a:avLst>
          </a:prstGeom>
          <a:solidFill>
            <a:srgbClr val="C4395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rtl="0">
              <a:lnSpc>
                <a:spcPct val="150000"/>
              </a:lnSpc>
              <a:spcBef>
                <a:spcPts val="0"/>
              </a:spcBef>
              <a:spcAft>
                <a:spcPts val="0"/>
              </a:spcAft>
            </a:pPr>
            <a:r>
              <a:rPr lang="en-US" sz="1200" dirty="0">
                <a:solidFill>
                  <a:schemeClr val="bg1"/>
                </a:solidFill>
                <a:latin typeface="Vollkorn"/>
                <a:ea typeface="Vollkorn"/>
                <a:sym typeface="Vollkorn"/>
              </a:rPr>
              <a:t>Cloud-based FDTD solver</a:t>
            </a:r>
          </a:p>
        </p:txBody>
      </p:sp>
      <p:sp>
        <p:nvSpPr>
          <p:cNvPr id="11" name="Google Shape;239;p30">
            <a:extLst>
              <a:ext uri="{FF2B5EF4-FFF2-40B4-BE49-F238E27FC236}">
                <a16:creationId xmlns:a16="http://schemas.microsoft.com/office/drawing/2014/main" id="{D7AE9A18-2018-699D-6B79-FAEA8F44595D}"/>
              </a:ext>
            </a:extLst>
          </p:cNvPr>
          <p:cNvSpPr/>
          <p:nvPr/>
        </p:nvSpPr>
        <p:spPr>
          <a:xfrm>
            <a:off x="393176" y="2230740"/>
            <a:ext cx="1304618" cy="364889"/>
          </a:xfrm>
          <a:prstGeom prst="roundRect">
            <a:avLst>
              <a:gd name="adj" fmla="val 8992"/>
            </a:avLst>
          </a:prstGeom>
          <a:solidFill>
            <a:srgbClr val="C4395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rtl="0">
              <a:lnSpc>
                <a:spcPct val="150000"/>
              </a:lnSpc>
              <a:spcBef>
                <a:spcPts val="0"/>
              </a:spcBef>
              <a:spcAft>
                <a:spcPts val="0"/>
              </a:spcAft>
            </a:pPr>
            <a:r>
              <a:rPr lang="en-US" sz="1200" dirty="0">
                <a:solidFill>
                  <a:schemeClr val="bg1"/>
                </a:solidFill>
                <a:latin typeface="Vollkorn"/>
                <a:ea typeface="Vollkorn"/>
                <a:sym typeface="Vollkorn"/>
              </a:rPr>
              <a:t>10–100X faster</a:t>
            </a:r>
          </a:p>
        </p:txBody>
      </p:sp>
      <p:sp>
        <p:nvSpPr>
          <p:cNvPr id="12" name="Google Shape;239;p30">
            <a:extLst>
              <a:ext uri="{FF2B5EF4-FFF2-40B4-BE49-F238E27FC236}">
                <a16:creationId xmlns:a16="http://schemas.microsoft.com/office/drawing/2014/main" id="{1EB13D6C-A438-BC35-DFAA-3464ACE58BD9}"/>
              </a:ext>
            </a:extLst>
          </p:cNvPr>
          <p:cNvSpPr/>
          <p:nvPr/>
        </p:nvSpPr>
        <p:spPr>
          <a:xfrm>
            <a:off x="393176" y="1749339"/>
            <a:ext cx="1486828" cy="364889"/>
          </a:xfrm>
          <a:prstGeom prst="roundRect">
            <a:avLst>
              <a:gd name="adj" fmla="val 8992"/>
            </a:avLst>
          </a:prstGeom>
          <a:solidFill>
            <a:srgbClr val="C4395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lnSpc>
                <a:spcPct val="150000"/>
              </a:lnSpc>
            </a:pPr>
            <a:r>
              <a:rPr lang="en-US" sz="1200" dirty="0">
                <a:solidFill>
                  <a:schemeClr val="bg1"/>
                </a:solidFill>
                <a:latin typeface="Vollkorn"/>
                <a:ea typeface="Vollkorn"/>
                <a:sym typeface="Vollkorn"/>
              </a:rPr>
              <a:t>100–1000X larger</a:t>
            </a:r>
          </a:p>
        </p:txBody>
      </p:sp>
      <p:sp>
        <p:nvSpPr>
          <p:cNvPr id="13" name="Google Shape;239;p30">
            <a:extLst>
              <a:ext uri="{FF2B5EF4-FFF2-40B4-BE49-F238E27FC236}">
                <a16:creationId xmlns:a16="http://schemas.microsoft.com/office/drawing/2014/main" id="{24E728CC-6993-0834-3941-FF041296164C}"/>
              </a:ext>
            </a:extLst>
          </p:cNvPr>
          <p:cNvSpPr/>
          <p:nvPr/>
        </p:nvSpPr>
        <p:spPr>
          <a:xfrm>
            <a:off x="393176" y="2715589"/>
            <a:ext cx="2278970" cy="364889"/>
          </a:xfrm>
          <a:prstGeom prst="roundRect">
            <a:avLst>
              <a:gd name="adj" fmla="val 8992"/>
            </a:avLst>
          </a:prstGeom>
          <a:solidFill>
            <a:srgbClr val="C4395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rtl="0">
              <a:lnSpc>
                <a:spcPct val="150000"/>
              </a:lnSpc>
              <a:spcBef>
                <a:spcPts val="0"/>
              </a:spcBef>
              <a:spcAft>
                <a:spcPts val="0"/>
              </a:spcAft>
            </a:pPr>
            <a:r>
              <a:rPr lang="en-US" sz="1200" dirty="0">
                <a:solidFill>
                  <a:schemeClr val="bg1"/>
                </a:solidFill>
                <a:latin typeface="Vollkorn"/>
                <a:ea typeface="Vollkorn"/>
                <a:sym typeface="Vollkorn"/>
              </a:rPr>
              <a:t>Python-based User Interface</a:t>
            </a:r>
          </a:p>
        </p:txBody>
      </p:sp>
      <p:sp>
        <p:nvSpPr>
          <p:cNvPr id="14" name="Google Shape;239;p30">
            <a:extLst>
              <a:ext uri="{FF2B5EF4-FFF2-40B4-BE49-F238E27FC236}">
                <a16:creationId xmlns:a16="http://schemas.microsoft.com/office/drawing/2014/main" id="{F47376D5-88C2-CFAB-A8A2-BEB90E0F39AE}"/>
              </a:ext>
            </a:extLst>
          </p:cNvPr>
          <p:cNvSpPr/>
          <p:nvPr/>
        </p:nvSpPr>
        <p:spPr>
          <a:xfrm>
            <a:off x="393176" y="3200439"/>
            <a:ext cx="1976670" cy="364889"/>
          </a:xfrm>
          <a:prstGeom prst="roundRect">
            <a:avLst>
              <a:gd name="adj" fmla="val 8992"/>
            </a:avLst>
          </a:prstGeom>
          <a:solidFill>
            <a:srgbClr val="C4395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rtl="0">
              <a:lnSpc>
                <a:spcPct val="150000"/>
              </a:lnSpc>
              <a:spcBef>
                <a:spcPts val="0"/>
              </a:spcBef>
              <a:spcAft>
                <a:spcPts val="0"/>
              </a:spcAft>
            </a:pPr>
            <a:r>
              <a:rPr lang="en-US" sz="1200" dirty="0">
                <a:solidFill>
                  <a:schemeClr val="bg1"/>
                </a:solidFill>
                <a:latin typeface="Vollkorn"/>
                <a:ea typeface="Vollkorn"/>
                <a:sym typeface="Vollkorn"/>
              </a:rPr>
              <a:t>Graphical User Interface</a:t>
            </a:r>
            <a:endParaRPr lang="en-US" sz="1200" dirty="0">
              <a:solidFill>
                <a:schemeClr val="bg1"/>
              </a:solidFill>
            </a:endParaRPr>
          </a:p>
        </p:txBody>
      </p:sp>
      <p:pic>
        <p:nvPicPr>
          <p:cNvPr id="20" name="Picture 19">
            <a:hlinkClick r:id="rId6"/>
            <a:extLst>
              <a:ext uri="{FF2B5EF4-FFF2-40B4-BE49-F238E27FC236}">
                <a16:creationId xmlns:a16="http://schemas.microsoft.com/office/drawing/2014/main" id="{AB5E1D2A-2776-F573-57F5-0B051251AF60}"/>
              </a:ext>
            </a:extLst>
          </p:cNvPr>
          <p:cNvPicPr>
            <a:picLocks noChangeAspect="1"/>
          </p:cNvPicPr>
          <p:nvPr/>
        </p:nvPicPr>
        <p:blipFill>
          <a:blip r:embed="rId7"/>
          <a:stretch>
            <a:fillRect/>
          </a:stretch>
        </p:blipFill>
        <p:spPr>
          <a:xfrm>
            <a:off x="6216108" y="126168"/>
            <a:ext cx="1976670" cy="642592"/>
          </a:xfrm>
          <a:prstGeom prst="rect">
            <a:avLst/>
          </a:prstGeom>
        </p:spPr>
      </p:pic>
      <p:pic>
        <p:nvPicPr>
          <p:cNvPr id="24" name="Picture 23">
            <a:hlinkClick r:id="rId8"/>
            <a:extLst>
              <a:ext uri="{FF2B5EF4-FFF2-40B4-BE49-F238E27FC236}">
                <a16:creationId xmlns:a16="http://schemas.microsoft.com/office/drawing/2014/main" id="{3D55FD2E-8155-C728-5308-E60EB5106804}"/>
              </a:ext>
            </a:extLst>
          </p:cNvPr>
          <p:cNvPicPr>
            <a:picLocks noChangeAspect="1"/>
          </p:cNvPicPr>
          <p:nvPr/>
        </p:nvPicPr>
        <p:blipFill>
          <a:blip r:embed="rId9"/>
          <a:stretch>
            <a:fillRect/>
          </a:stretch>
        </p:blipFill>
        <p:spPr>
          <a:xfrm>
            <a:off x="6216108" y="3059655"/>
            <a:ext cx="1976670" cy="642592"/>
          </a:xfrm>
          <a:prstGeom prst="rect">
            <a:avLst/>
          </a:prstGeom>
        </p:spPr>
      </p:pic>
      <p:pic>
        <p:nvPicPr>
          <p:cNvPr id="26" name="Picture 25">
            <a:hlinkClick r:id="rId10"/>
            <a:extLst>
              <a:ext uri="{FF2B5EF4-FFF2-40B4-BE49-F238E27FC236}">
                <a16:creationId xmlns:a16="http://schemas.microsoft.com/office/drawing/2014/main" id="{73FF8CCD-55CE-9484-B324-2A9042DBB6FF}"/>
              </a:ext>
            </a:extLst>
          </p:cNvPr>
          <p:cNvPicPr>
            <a:picLocks noChangeAspect="1"/>
          </p:cNvPicPr>
          <p:nvPr/>
        </p:nvPicPr>
        <p:blipFill>
          <a:blip r:embed="rId11"/>
          <a:stretch>
            <a:fillRect/>
          </a:stretch>
        </p:blipFill>
        <p:spPr>
          <a:xfrm>
            <a:off x="6216108" y="4190599"/>
            <a:ext cx="1976670" cy="642592"/>
          </a:xfrm>
          <a:prstGeom prst="rect">
            <a:avLst/>
          </a:prstGeom>
        </p:spPr>
      </p:pic>
      <p:pic>
        <p:nvPicPr>
          <p:cNvPr id="28" name="Picture 27">
            <a:hlinkClick r:id="rId12"/>
            <a:extLst>
              <a:ext uri="{FF2B5EF4-FFF2-40B4-BE49-F238E27FC236}">
                <a16:creationId xmlns:a16="http://schemas.microsoft.com/office/drawing/2014/main" id="{4E03EEBE-71A7-F39A-4E2F-2C1D7783E3D0}"/>
              </a:ext>
            </a:extLst>
          </p:cNvPr>
          <p:cNvPicPr>
            <a:picLocks noChangeAspect="1"/>
          </p:cNvPicPr>
          <p:nvPr/>
        </p:nvPicPr>
        <p:blipFill>
          <a:blip r:embed="rId13"/>
          <a:stretch>
            <a:fillRect/>
          </a:stretch>
        </p:blipFill>
        <p:spPr>
          <a:xfrm>
            <a:off x="6216108" y="5691689"/>
            <a:ext cx="1976670" cy="642592"/>
          </a:xfrm>
          <a:prstGeom prst="rect">
            <a:avLst/>
          </a:prstGeom>
        </p:spPr>
      </p:pic>
      <p:pic>
        <p:nvPicPr>
          <p:cNvPr id="30" name="Picture 29">
            <a:hlinkClick r:id="rId14"/>
            <a:extLst>
              <a:ext uri="{FF2B5EF4-FFF2-40B4-BE49-F238E27FC236}">
                <a16:creationId xmlns:a16="http://schemas.microsoft.com/office/drawing/2014/main" id="{C8629AF6-37AA-A8DE-52CD-D59076B235E0}"/>
              </a:ext>
            </a:extLst>
          </p:cNvPr>
          <p:cNvPicPr>
            <a:picLocks noChangeAspect="1"/>
          </p:cNvPicPr>
          <p:nvPr/>
        </p:nvPicPr>
        <p:blipFill>
          <a:blip r:embed="rId15"/>
          <a:stretch>
            <a:fillRect/>
          </a:stretch>
        </p:blipFill>
        <p:spPr>
          <a:xfrm>
            <a:off x="6216108" y="1309241"/>
            <a:ext cx="1976670" cy="642592"/>
          </a:xfrm>
          <a:prstGeom prst="rect">
            <a:avLst/>
          </a:prstGeom>
        </p:spPr>
      </p:pic>
      <p:pic>
        <p:nvPicPr>
          <p:cNvPr id="41" name="Picture 40">
            <a:extLst>
              <a:ext uri="{FF2B5EF4-FFF2-40B4-BE49-F238E27FC236}">
                <a16:creationId xmlns:a16="http://schemas.microsoft.com/office/drawing/2014/main" id="{16F9B159-CAC6-B745-AAAA-77E464E78EE2}"/>
              </a:ext>
            </a:extLst>
          </p:cNvPr>
          <p:cNvPicPr>
            <a:picLocks noChangeAspect="1"/>
          </p:cNvPicPr>
          <p:nvPr/>
        </p:nvPicPr>
        <p:blipFill>
          <a:blip r:embed="rId16"/>
          <a:stretch>
            <a:fillRect/>
          </a:stretch>
        </p:blipFill>
        <p:spPr>
          <a:xfrm>
            <a:off x="4378587" y="149625"/>
            <a:ext cx="1484769" cy="403009"/>
          </a:xfrm>
          <a:prstGeom prst="rect">
            <a:avLst/>
          </a:prstGeom>
        </p:spPr>
      </p:pic>
    </p:spTree>
    <p:extLst>
      <p:ext uri="{BB962C8B-B14F-4D97-AF65-F5344CB8AC3E}">
        <p14:creationId xmlns:p14="http://schemas.microsoft.com/office/powerpoint/2010/main" val="3822278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39;p30">
            <a:extLst>
              <a:ext uri="{FF2B5EF4-FFF2-40B4-BE49-F238E27FC236}">
                <a16:creationId xmlns:a16="http://schemas.microsoft.com/office/drawing/2014/main" id="{512656B7-A09D-6223-4CD7-07F4DEDF6107}"/>
              </a:ext>
            </a:extLst>
          </p:cNvPr>
          <p:cNvSpPr/>
          <p:nvPr/>
        </p:nvSpPr>
        <p:spPr>
          <a:xfrm>
            <a:off x="346758" y="272069"/>
            <a:ext cx="5392391" cy="463896"/>
          </a:xfrm>
          <a:prstGeom prst="roundRect">
            <a:avLst>
              <a:gd name="adj" fmla="val 8992"/>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lvl="0" algn="just" rtl="0">
              <a:lnSpc>
                <a:spcPct val="150000"/>
              </a:lnSpc>
              <a:spcBef>
                <a:spcPts val="0"/>
              </a:spcBef>
              <a:spcAft>
                <a:spcPts val="0"/>
              </a:spcAft>
            </a:pPr>
            <a:r>
              <a:rPr lang="en-US" sz="1400" dirty="0">
                <a:solidFill>
                  <a:schemeClr val="dk1"/>
                </a:solidFill>
                <a:latin typeface="Vollkorn"/>
                <a:ea typeface="Vollkorn"/>
                <a:sym typeface="Vollkorn"/>
              </a:rPr>
              <a:t>What can FDTD simulations do?</a:t>
            </a:r>
          </a:p>
        </p:txBody>
      </p:sp>
      <p:sp>
        <p:nvSpPr>
          <p:cNvPr id="7" name="Google Shape;239;p30">
            <a:extLst>
              <a:ext uri="{FF2B5EF4-FFF2-40B4-BE49-F238E27FC236}">
                <a16:creationId xmlns:a16="http://schemas.microsoft.com/office/drawing/2014/main" id="{2CC26B56-7060-D8C6-BAC4-805A5E847AA3}"/>
              </a:ext>
            </a:extLst>
          </p:cNvPr>
          <p:cNvSpPr/>
          <p:nvPr/>
        </p:nvSpPr>
        <p:spPr>
          <a:xfrm>
            <a:off x="345793" y="1033090"/>
            <a:ext cx="2106743" cy="364889"/>
          </a:xfrm>
          <a:prstGeom prst="roundRect">
            <a:avLst>
              <a:gd name="adj" fmla="val 8992"/>
            </a:avLst>
          </a:prstGeom>
          <a:solidFill>
            <a:srgbClr val="C4395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rtl="0">
              <a:lnSpc>
                <a:spcPct val="150000"/>
              </a:lnSpc>
              <a:spcBef>
                <a:spcPts val="0"/>
              </a:spcBef>
              <a:spcAft>
                <a:spcPts val="0"/>
              </a:spcAft>
            </a:pPr>
            <a:r>
              <a:rPr lang="en-US" sz="1200" dirty="0">
                <a:solidFill>
                  <a:schemeClr val="bg1"/>
                </a:solidFill>
                <a:latin typeface="Vollkorn"/>
                <a:ea typeface="Vollkorn"/>
                <a:sym typeface="Vollkorn"/>
              </a:rPr>
              <a:t>Transmittance</a:t>
            </a:r>
          </a:p>
        </p:txBody>
      </p:sp>
      <p:sp>
        <p:nvSpPr>
          <p:cNvPr id="8" name="Google Shape;239;p30">
            <a:extLst>
              <a:ext uri="{FF2B5EF4-FFF2-40B4-BE49-F238E27FC236}">
                <a16:creationId xmlns:a16="http://schemas.microsoft.com/office/drawing/2014/main" id="{7FB5C990-0E21-A50A-FD96-91F8955F16DB}"/>
              </a:ext>
            </a:extLst>
          </p:cNvPr>
          <p:cNvSpPr/>
          <p:nvPr/>
        </p:nvSpPr>
        <p:spPr>
          <a:xfrm>
            <a:off x="345793" y="1674048"/>
            <a:ext cx="2106743" cy="364889"/>
          </a:xfrm>
          <a:prstGeom prst="roundRect">
            <a:avLst>
              <a:gd name="adj" fmla="val 8992"/>
            </a:avLst>
          </a:prstGeom>
          <a:solidFill>
            <a:srgbClr val="C4395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rtl="0">
              <a:lnSpc>
                <a:spcPct val="150000"/>
              </a:lnSpc>
              <a:spcBef>
                <a:spcPts val="0"/>
              </a:spcBef>
              <a:spcAft>
                <a:spcPts val="0"/>
              </a:spcAft>
            </a:pPr>
            <a:r>
              <a:rPr lang="en-US" sz="1200" dirty="0">
                <a:solidFill>
                  <a:schemeClr val="bg1"/>
                </a:solidFill>
                <a:latin typeface="Vollkorn"/>
                <a:ea typeface="Vollkorn"/>
                <a:sym typeface="Vollkorn"/>
              </a:rPr>
              <a:t>Reflectance</a:t>
            </a:r>
          </a:p>
        </p:txBody>
      </p:sp>
      <p:sp>
        <p:nvSpPr>
          <p:cNvPr id="9" name="Google Shape;239;p30">
            <a:extLst>
              <a:ext uri="{FF2B5EF4-FFF2-40B4-BE49-F238E27FC236}">
                <a16:creationId xmlns:a16="http://schemas.microsoft.com/office/drawing/2014/main" id="{28F5F9B8-DA09-5F1A-101E-D6538198C0F8}"/>
              </a:ext>
            </a:extLst>
          </p:cNvPr>
          <p:cNvSpPr/>
          <p:nvPr/>
        </p:nvSpPr>
        <p:spPr>
          <a:xfrm>
            <a:off x="345792" y="2315006"/>
            <a:ext cx="2106743" cy="364889"/>
          </a:xfrm>
          <a:prstGeom prst="roundRect">
            <a:avLst>
              <a:gd name="adj" fmla="val 8992"/>
            </a:avLst>
          </a:prstGeom>
          <a:solidFill>
            <a:srgbClr val="C4395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rtl="0">
              <a:lnSpc>
                <a:spcPct val="150000"/>
              </a:lnSpc>
              <a:spcBef>
                <a:spcPts val="0"/>
              </a:spcBef>
              <a:spcAft>
                <a:spcPts val="0"/>
              </a:spcAft>
            </a:pPr>
            <a:r>
              <a:rPr lang="en-US" sz="1200" dirty="0">
                <a:solidFill>
                  <a:schemeClr val="bg1"/>
                </a:solidFill>
                <a:latin typeface="Vollkorn"/>
                <a:ea typeface="Vollkorn"/>
                <a:sym typeface="Vollkorn"/>
              </a:rPr>
              <a:t>Absorbance</a:t>
            </a:r>
          </a:p>
        </p:txBody>
      </p:sp>
      <p:sp>
        <p:nvSpPr>
          <p:cNvPr id="10" name="Google Shape;239;p30">
            <a:extLst>
              <a:ext uri="{FF2B5EF4-FFF2-40B4-BE49-F238E27FC236}">
                <a16:creationId xmlns:a16="http://schemas.microsoft.com/office/drawing/2014/main" id="{20656593-3C91-FE51-1440-F2BECBEA031A}"/>
              </a:ext>
            </a:extLst>
          </p:cNvPr>
          <p:cNvSpPr/>
          <p:nvPr/>
        </p:nvSpPr>
        <p:spPr>
          <a:xfrm>
            <a:off x="345793" y="2955964"/>
            <a:ext cx="2106743" cy="364889"/>
          </a:xfrm>
          <a:prstGeom prst="roundRect">
            <a:avLst>
              <a:gd name="adj" fmla="val 8992"/>
            </a:avLst>
          </a:prstGeom>
          <a:solidFill>
            <a:srgbClr val="C4395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rtl="0">
              <a:lnSpc>
                <a:spcPct val="150000"/>
              </a:lnSpc>
              <a:spcBef>
                <a:spcPts val="0"/>
              </a:spcBef>
              <a:spcAft>
                <a:spcPts val="0"/>
              </a:spcAft>
            </a:pPr>
            <a:r>
              <a:rPr lang="en-US" sz="1200" dirty="0">
                <a:solidFill>
                  <a:schemeClr val="bg1"/>
                </a:solidFill>
                <a:latin typeface="Vollkorn"/>
                <a:ea typeface="Vollkorn"/>
                <a:sym typeface="Vollkorn"/>
              </a:rPr>
              <a:t>Coupling Efficiency</a:t>
            </a:r>
          </a:p>
        </p:txBody>
      </p:sp>
      <p:sp>
        <p:nvSpPr>
          <p:cNvPr id="13" name="Google Shape;239;p30">
            <a:extLst>
              <a:ext uri="{FF2B5EF4-FFF2-40B4-BE49-F238E27FC236}">
                <a16:creationId xmlns:a16="http://schemas.microsoft.com/office/drawing/2014/main" id="{4C22FF66-8152-44C0-BCAA-A6E76E9B60A8}"/>
              </a:ext>
            </a:extLst>
          </p:cNvPr>
          <p:cNvSpPr/>
          <p:nvPr/>
        </p:nvSpPr>
        <p:spPr>
          <a:xfrm>
            <a:off x="345793" y="3596922"/>
            <a:ext cx="2106742" cy="364889"/>
          </a:xfrm>
          <a:prstGeom prst="roundRect">
            <a:avLst>
              <a:gd name="adj" fmla="val 8992"/>
            </a:avLst>
          </a:prstGeom>
          <a:solidFill>
            <a:srgbClr val="C4395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rtl="0">
              <a:lnSpc>
                <a:spcPct val="150000"/>
              </a:lnSpc>
              <a:spcBef>
                <a:spcPts val="0"/>
              </a:spcBef>
              <a:spcAft>
                <a:spcPts val="0"/>
              </a:spcAft>
            </a:pPr>
            <a:r>
              <a:rPr lang="en-US" sz="1200" dirty="0">
                <a:solidFill>
                  <a:schemeClr val="bg1"/>
                </a:solidFill>
                <a:latin typeface="Vollkorn"/>
                <a:ea typeface="Vollkorn"/>
                <a:sym typeface="Vollkorn"/>
              </a:rPr>
              <a:t>Insertion Losses</a:t>
            </a:r>
          </a:p>
        </p:txBody>
      </p:sp>
      <p:sp>
        <p:nvSpPr>
          <p:cNvPr id="15" name="Google Shape;239;p30">
            <a:extLst>
              <a:ext uri="{FF2B5EF4-FFF2-40B4-BE49-F238E27FC236}">
                <a16:creationId xmlns:a16="http://schemas.microsoft.com/office/drawing/2014/main" id="{190D20EC-1216-8D94-AE49-4FC4FDBBA3EF}"/>
              </a:ext>
            </a:extLst>
          </p:cNvPr>
          <p:cNvSpPr/>
          <p:nvPr/>
        </p:nvSpPr>
        <p:spPr>
          <a:xfrm>
            <a:off x="345792" y="4878838"/>
            <a:ext cx="2106741" cy="364889"/>
          </a:xfrm>
          <a:prstGeom prst="roundRect">
            <a:avLst>
              <a:gd name="adj" fmla="val 8992"/>
            </a:avLst>
          </a:prstGeom>
          <a:solidFill>
            <a:srgbClr val="C4395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rtl="0">
              <a:lnSpc>
                <a:spcPct val="150000"/>
              </a:lnSpc>
              <a:spcBef>
                <a:spcPts val="0"/>
              </a:spcBef>
              <a:spcAft>
                <a:spcPts val="0"/>
              </a:spcAft>
            </a:pPr>
            <a:r>
              <a:rPr lang="en-US" sz="1200" dirty="0">
                <a:solidFill>
                  <a:schemeClr val="bg1"/>
                </a:solidFill>
                <a:latin typeface="Vollkorn"/>
                <a:ea typeface="Vollkorn"/>
                <a:sym typeface="Vollkorn"/>
              </a:rPr>
              <a:t>Mode Volume</a:t>
            </a:r>
          </a:p>
        </p:txBody>
      </p:sp>
      <p:sp>
        <p:nvSpPr>
          <p:cNvPr id="16" name="Google Shape;239;p30">
            <a:extLst>
              <a:ext uri="{FF2B5EF4-FFF2-40B4-BE49-F238E27FC236}">
                <a16:creationId xmlns:a16="http://schemas.microsoft.com/office/drawing/2014/main" id="{8A228514-2E66-CD1D-2635-AB10E7282651}"/>
              </a:ext>
            </a:extLst>
          </p:cNvPr>
          <p:cNvSpPr/>
          <p:nvPr/>
        </p:nvSpPr>
        <p:spPr>
          <a:xfrm>
            <a:off x="345793" y="4237880"/>
            <a:ext cx="2106742" cy="364889"/>
          </a:xfrm>
          <a:prstGeom prst="roundRect">
            <a:avLst>
              <a:gd name="adj" fmla="val 8992"/>
            </a:avLst>
          </a:prstGeom>
          <a:solidFill>
            <a:srgbClr val="C4395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rtl="0">
              <a:lnSpc>
                <a:spcPct val="150000"/>
              </a:lnSpc>
              <a:spcBef>
                <a:spcPts val="0"/>
              </a:spcBef>
              <a:spcAft>
                <a:spcPts val="0"/>
              </a:spcAft>
            </a:pPr>
            <a:r>
              <a:rPr lang="en-US" sz="1200" dirty="0">
                <a:solidFill>
                  <a:schemeClr val="bg1"/>
                </a:solidFill>
                <a:latin typeface="Vollkorn"/>
                <a:ea typeface="Vollkorn"/>
                <a:sym typeface="Vollkorn"/>
              </a:rPr>
              <a:t>Quality Factor</a:t>
            </a:r>
          </a:p>
        </p:txBody>
      </p:sp>
      <p:sp>
        <p:nvSpPr>
          <p:cNvPr id="18" name="Google Shape;239;p30">
            <a:extLst>
              <a:ext uri="{FF2B5EF4-FFF2-40B4-BE49-F238E27FC236}">
                <a16:creationId xmlns:a16="http://schemas.microsoft.com/office/drawing/2014/main" id="{FCBD9072-D1C0-1864-D8F7-5B95980318E5}"/>
              </a:ext>
            </a:extLst>
          </p:cNvPr>
          <p:cNvSpPr/>
          <p:nvPr/>
        </p:nvSpPr>
        <p:spPr>
          <a:xfrm>
            <a:off x="345793" y="5519796"/>
            <a:ext cx="2106740" cy="364889"/>
          </a:xfrm>
          <a:prstGeom prst="roundRect">
            <a:avLst>
              <a:gd name="adj" fmla="val 8992"/>
            </a:avLst>
          </a:prstGeom>
          <a:solidFill>
            <a:srgbClr val="C4395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rtl="0">
              <a:lnSpc>
                <a:spcPct val="150000"/>
              </a:lnSpc>
              <a:spcBef>
                <a:spcPts val="0"/>
              </a:spcBef>
              <a:spcAft>
                <a:spcPts val="0"/>
              </a:spcAft>
            </a:pPr>
            <a:r>
              <a:rPr lang="en-US" sz="1200" dirty="0">
                <a:solidFill>
                  <a:schemeClr val="bg1"/>
                </a:solidFill>
                <a:latin typeface="Vollkorn"/>
                <a:ea typeface="Vollkorn"/>
                <a:sym typeface="Vollkorn"/>
              </a:rPr>
              <a:t>Far-field radiation</a:t>
            </a:r>
          </a:p>
        </p:txBody>
      </p:sp>
      <p:sp>
        <p:nvSpPr>
          <p:cNvPr id="21" name="Google Shape;239;p30">
            <a:extLst>
              <a:ext uri="{FF2B5EF4-FFF2-40B4-BE49-F238E27FC236}">
                <a16:creationId xmlns:a16="http://schemas.microsoft.com/office/drawing/2014/main" id="{258710DE-147A-3B9E-B5D0-BB7BA7C1824E}"/>
              </a:ext>
            </a:extLst>
          </p:cNvPr>
          <p:cNvSpPr/>
          <p:nvPr/>
        </p:nvSpPr>
        <p:spPr>
          <a:xfrm>
            <a:off x="345793" y="6160750"/>
            <a:ext cx="2106740" cy="364889"/>
          </a:xfrm>
          <a:prstGeom prst="roundRect">
            <a:avLst>
              <a:gd name="adj" fmla="val 8992"/>
            </a:avLst>
          </a:prstGeom>
          <a:solidFill>
            <a:srgbClr val="C4395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rtl="0">
              <a:lnSpc>
                <a:spcPct val="150000"/>
              </a:lnSpc>
              <a:spcBef>
                <a:spcPts val="0"/>
              </a:spcBef>
              <a:spcAft>
                <a:spcPts val="0"/>
              </a:spcAft>
            </a:pPr>
            <a:r>
              <a:rPr lang="en-US" sz="1200" dirty="0">
                <a:solidFill>
                  <a:schemeClr val="bg1"/>
                </a:solidFill>
                <a:latin typeface="Vollkorn"/>
                <a:ea typeface="Vollkorn"/>
                <a:sym typeface="Vollkorn"/>
              </a:rPr>
              <a:t>Scattering Cross-section</a:t>
            </a:r>
          </a:p>
        </p:txBody>
      </p:sp>
      <p:sp>
        <p:nvSpPr>
          <p:cNvPr id="2" name="AutoShape 2">
            <a:extLst>
              <a:ext uri="{FF2B5EF4-FFF2-40B4-BE49-F238E27FC236}">
                <a16:creationId xmlns:a16="http://schemas.microsoft.com/office/drawing/2014/main" id="{2A6BB9EE-CFE1-7A07-2B2F-7E0EEE8C9E3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hlinkClick r:id="rId3"/>
            <a:extLst>
              <a:ext uri="{FF2B5EF4-FFF2-40B4-BE49-F238E27FC236}">
                <a16:creationId xmlns:a16="http://schemas.microsoft.com/office/drawing/2014/main" id="{8A43CC57-DE6C-AEEB-9393-6AB5C6B20DCF}"/>
              </a:ext>
            </a:extLst>
          </p:cNvPr>
          <p:cNvPicPr>
            <a:picLocks noChangeAspect="1"/>
          </p:cNvPicPr>
          <p:nvPr/>
        </p:nvPicPr>
        <p:blipFill rotWithShape="1">
          <a:blip r:embed="rId4"/>
          <a:srcRect l="9544" t="6717" r="19051" b="11171"/>
          <a:stretch/>
        </p:blipFill>
        <p:spPr>
          <a:xfrm>
            <a:off x="5493074" y="1033090"/>
            <a:ext cx="2509262" cy="2159553"/>
          </a:xfrm>
          <a:prstGeom prst="rect">
            <a:avLst/>
          </a:prstGeom>
        </p:spPr>
      </p:pic>
      <p:pic>
        <p:nvPicPr>
          <p:cNvPr id="11" name="Picture 10">
            <a:hlinkClick r:id="rId5"/>
            <a:extLst>
              <a:ext uri="{FF2B5EF4-FFF2-40B4-BE49-F238E27FC236}">
                <a16:creationId xmlns:a16="http://schemas.microsoft.com/office/drawing/2014/main" id="{B5EB873C-8A70-54A3-9893-A97675A59194}"/>
              </a:ext>
            </a:extLst>
          </p:cNvPr>
          <p:cNvPicPr>
            <a:picLocks noChangeAspect="1"/>
          </p:cNvPicPr>
          <p:nvPr/>
        </p:nvPicPr>
        <p:blipFill rotWithShape="1">
          <a:blip r:embed="rId6"/>
          <a:srcRect l="6916" t="18010" r="59742" b="23945"/>
          <a:stretch/>
        </p:blipFill>
        <p:spPr>
          <a:xfrm>
            <a:off x="8553974" y="1033090"/>
            <a:ext cx="3129907" cy="2166222"/>
          </a:xfrm>
          <a:prstGeom prst="rect">
            <a:avLst/>
          </a:prstGeom>
        </p:spPr>
      </p:pic>
      <p:pic>
        <p:nvPicPr>
          <p:cNvPr id="12" name="Picture 11">
            <a:hlinkClick r:id="rId7"/>
            <a:extLst>
              <a:ext uri="{FF2B5EF4-FFF2-40B4-BE49-F238E27FC236}">
                <a16:creationId xmlns:a16="http://schemas.microsoft.com/office/drawing/2014/main" id="{92CB70E7-4F41-71A5-DC53-861F8FF5F2E2}"/>
              </a:ext>
            </a:extLst>
          </p:cNvPr>
          <p:cNvPicPr>
            <a:picLocks noChangeAspect="1"/>
          </p:cNvPicPr>
          <p:nvPr/>
        </p:nvPicPr>
        <p:blipFill rotWithShape="1">
          <a:blip r:embed="rId8"/>
          <a:srcRect l="17288" t="12127" r="26567" b="26936"/>
          <a:stretch/>
        </p:blipFill>
        <p:spPr>
          <a:xfrm>
            <a:off x="2936371" y="1038928"/>
            <a:ext cx="2005065" cy="2272900"/>
          </a:xfrm>
          <a:prstGeom prst="rect">
            <a:avLst/>
          </a:prstGeom>
        </p:spPr>
      </p:pic>
      <p:sp>
        <p:nvSpPr>
          <p:cNvPr id="14" name="TextBox 13">
            <a:hlinkClick r:id="rId7"/>
            <a:extLst>
              <a:ext uri="{FF2B5EF4-FFF2-40B4-BE49-F238E27FC236}">
                <a16:creationId xmlns:a16="http://schemas.microsoft.com/office/drawing/2014/main" id="{F40C5EE5-D7A8-1F45-68B0-2C169789D9F4}"/>
              </a:ext>
            </a:extLst>
          </p:cNvPr>
          <p:cNvSpPr txBox="1"/>
          <p:nvPr/>
        </p:nvSpPr>
        <p:spPr>
          <a:xfrm>
            <a:off x="2836662" y="3377620"/>
            <a:ext cx="1995005" cy="307777"/>
          </a:xfrm>
          <a:prstGeom prst="rect">
            <a:avLst/>
          </a:prstGeom>
          <a:noFill/>
        </p:spPr>
        <p:txBody>
          <a:bodyPr wrap="square" rtlCol="0">
            <a:spAutoFit/>
          </a:bodyPr>
          <a:lstStyle/>
          <a:p>
            <a:r>
              <a:rPr lang="en-US" dirty="0"/>
              <a:t>Dielectric </a:t>
            </a:r>
            <a:r>
              <a:rPr lang="en-US" dirty="0" err="1"/>
              <a:t>Metasurface</a:t>
            </a:r>
            <a:endParaRPr lang="en-US" dirty="0"/>
          </a:p>
        </p:txBody>
      </p:sp>
      <p:sp>
        <p:nvSpPr>
          <p:cNvPr id="17" name="TextBox 16">
            <a:hlinkClick r:id="rId5"/>
            <a:extLst>
              <a:ext uri="{FF2B5EF4-FFF2-40B4-BE49-F238E27FC236}">
                <a16:creationId xmlns:a16="http://schemas.microsoft.com/office/drawing/2014/main" id="{F634C9E7-ACBB-C69E-59CB-D65761C4F8C3}"/>
              </a:ext>
            </a:extLst>
          </p:cNvPr>
          <p:cNvSpPr txBox="1"/>
          <p:nvPr/>
        </p:nvSpPr>
        <p:spPr>
          <a:xfrm>
            <a:off x="8442063" y="3263066"/>
            <a:ext cx="2320627" cy="307777"/>
          </a:xfrm>
          <a:prstGeom prst="rect">
            <a:avLst/>
          </a:prstGeom>
          <a:noFill/>
        </p:spPr>
        <p:txBody>
          <a:bodyPr wrap="square" rtlCol="0">
            <a:spAutoFit/>
          </a:bodyPr>
          <a:lstStyle/>
          <a:p>
            <a:r>
              <a:rPr lang="en-US" dirty="0"/>
              <a:t>Grating Coupler</a:t>
            </a:r>
          </a:p>
        </p:txBody>
      </p:sp>
      <p:sp>
        <p:nvSpPr>
          <p:cNvPr id="20" name="TextBox 19">
            <a:hlinkClick r:id="rId3"/>
            <a:extLst>
              <a:ext uri="{FF2B5EF4-FFF2-40B4-BE49-F238E27FC236}">
                <a16:creationId xmlns:a16="http://schemas.microsoft.com/office/drawing/2014/main" id="{53847B75-00F2-6A5F-C701-7BB02E5CBFA2}"/>
              </a:ext>
            </a:extLst>
          </p:cNvPr>
          <p:cNvSpPr txBox="1"/>
          <p:nvPr/>
        </p:nvSpPr>
        <p:spPr>
          <a:xfrm>
            <a:off x="5425271" y="3250122"/>
            <a:ext cx="2320627" cy="523220"/>
          </a:xfrm>
          <a:prstGeom prst="rect">
            <a:avLst/>
          </a:prstGeom>
          <a:noFill/>
        </p:spPr>
        <p:txBody>
          <a:bodyPr wrap="square" rtlCol="0">
            <a:spAutoFit/>
          </a:bodyPr>
          <a:lstStyle/>
          <a:p>
            <a:r>
              <a:rPr lang="en-US" dirty="0"/>
              <a:t>Mode and Polarization Demultiplexer</a:t>
            </a:r>
          </a:p>
        </p:txBody>
      </p:sp>
      <p:sp>
        <p:nvSpPr>
          <p:cNvPr id="22" name="TextBox 21">
            <a:hlinkClick r:id="rId9"/>
            <a:extLst>
              <a:ext uri="{FF2B5EF4-FFF2-40B4-BE49-F238E27FC236}">
                <a16:creationId xmlns:a16="http://schemas.microsoft.com/office/drawing/2014/main" id="{BAD33413-66F0-2D23-68C4-2C6138C90E84}"/>
              </a:ext>
            </a:extLst>
          </p:cNvPr>
          <p:cNvSpPr txBox="1"/>
          <p:nvPr/>
        </p:nvSpPr>
        <p:spPr>
          <a:xfrm>
            <a:off x="2879171" y="6315057"/>
            <a:ext cx="2320627" cy="307777"/>
          </a:xfrm>
          <a:prstGeom prst="rect">
            <a:avLst/>
          </a:prstGeom>
          <a:noFill/>
        </p:spPr>
        <p:txBody>
          <a:bodyPr wrap="square" rtlCol="0">
            <a:spAutoFit/>
          </a:bodyPr>
          <a:lstStyle/>
          <a:p>
            <a:r>
              <a:rPr lang="en-US" dirty="0" err="1"/>
              <a:t>PhC</a:t>
            </a:r>
            <a:r>
              <a:rPr lang="en-US" dirty="0"/>
              <a:t> Nanocavity</a:t>
            </a:r>
          </a:p>
        </p:txBody>
      </p:sp>
      <p:pic>
        <p:nvPicPr>
          <p:cNvPr id="24" name="Picture 23">
            <a:hlinkClick r:id="rId9"/>
            <a:extLst>
              <a:ext uri="{FF2B5EF4-FFF2-40B4-BE49-F238E27FC236}">
                <a16:creationId xmlns:a16="http://schemas.microsoft.com/office/drawing/2014/main" id="{62E29871-0320-3020-8682-A1D67E8C33A0}"/>
              </a:ext>
            </a:extLst>
          </p:cNvPr>
          <p:cNvPicPr>
            <a:picLocks noChangeAspect="1"/>
          </p:cNvPicPr>
          <p:nvPr/>
        </p:nvPicPr>
        <p:blipFill rotWithShape="1">
          <a:blip r:embed="rId10"/>
          <a:srcRect l="13402" t="8750" r="21840" b="13780"/>
          <a:stretch/>
        </p:blipFill>
        <p:spPr>
          <a:xfrm>
            <a:off x="2936371" y="4082915"/>
            <a:ext cx="2537368" cy="2152689"/>
          </a:xfrm>
          <a:prstGeom prst="rect">
            <a:avLst/>
          </a:prstGeom>
        </p:spPr>
      </p:pic>
      <p:sp>
        <p:nvSpPr>
          <p:cNvPr id="25" name="TextBox 24">
            <a:hlinkClick r:id="rId11"/>
            <a:extLst>
              <a:ext uri="{FF2B5EF4-FFF2-40B4-BE49-F238E27FC236}">
                <a16:creationId xmlns:a16="http://schemas.microsoft.com/office/drawing/2014/main" id="{FA6E72D0-497F-C0D8-B951-DC429D821BED}"/>
              </a:ext>
            </a:extLst>
          </p:cNvPr>
          <p:cNvSpPr txBox="1"/>
          <p:nvPr/>
        </p:nvSpPr>
        <p:spPr>
          <a:xfrm>
            <a:off x="6011337" y="6309834"/>
            <a:ext cx="1439957" cy="307777"/>
          </a:xfrm>
          <a:prstGeom prst="rect">
            <a:avLst/>
          </a:prstGeom>
          <a:noFill/>
        </p:spPr>
        <p:txBody>
          <a:bodyPr wrap="square" rtlCol="0">
            <a:spAutoFit/>
          </a:bodyPr>
          <a:lstStyle/>
          <a:p>
            <a:r>
              <a:rPr lang="en-US" dirty="0" err="1"/>
              <a:t>Metalens</a:t>
            </a:r>
            <a:endParaRPr lang="en-US" dirty="0"/>
          </a:p>
        </p:txBody>
      </p:sp>
      <p:pic>
        <p:nvPicPr>
          <p:cNvPr id="27" name="Picture 26">
            <a:hlinkClick r:id="rId11"/>
            <a:extLst>
              <a:ext uri="{FF2B5EF4-FFF2-40B4-BE49-F238E27FC236}">
                <a16:creationId xmlns:a16="http://schemas.microsoft.com/office/drawing/2014/main" id="{E4930C9F-CFBE-2CDA-9E45-2B87C8587187}"/>
              </a:ext>
            </a:extLst>
          </p:cNvPr>
          <p:cNvPicPr>
            <a:picLocks noChangeAspect="1"/>
          </p:cNvPicPr>
          <p:nvPr/>
        </p:nvPicPr>
        <p:blipFill rotWithShape="1">
          <a:blip r:embed="rId12"/>
          <a:srcRect l="5198" t="7447" r="75812" b="13196"/>
          <a:stretch/>
        </p:blipFill>
        <p:spPr>
          <a:xfrm>
            <a:off x="6086469" y="3991558"/>
            <a:ext cx="1575012" cy="2272899"/>
          </a:xfrm>
          <a:prstGeom prst="rect">
            <a:avLst/>
          </a:prstGeom>
        </p:spPr>
      </p:pic>
      <p:pic>
        <p:nvPicPr>
          <p:cNvPr id="2050" name="Picture 2">
            <a:extLst>
              <a:ext uri="{FF2B5EF4-FFF2-40B4-BE49-F238E27FC236}">
                <a16:creationId xmlns:a16="http://schemas.microsoft.com/office/drawing/2014/main" id="{519C4A82-FC6E-57D8-5EE9-C22B4F0ADCD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627" t="11671" r="74362" b="16808"/>
          <a:stretch/>
        </p:blipFill>
        <p:spPr bwMode="auto">
          <a:xfrm>
            <a:off x="8338284" y="3991558"/>
            <a:ext cx="2106743" cy="2152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hlinkClick r:id="rId11"/>
            <a:extLst>
              <a:ext uri="{FF2B5EF4-FFF2-40B4-BE49-F238E27FC236}">
                <a16:creationId xmlns:a16="http://schemas.microsoft.com/office/drawing/2014/main" id="{655FA95F-299C-05FF-F191-F697CDE943B3}"/>
              </a:ext>
            </a:extLst>
          </p:cNvPr>
          <p:cNvSpPr txBox="1"/>
          <p:nvPr/>
        </p:nvSpPr>
        <p:spPr>
          <a:xfrm>
            <a:off x="8274211" y="6195143"/>
            <a:ext cx="1855129" cy="307777"/>
          </a:xfrm>
          <a:prstGeom prst="rect">
            <a:avLst/>
          </a:prstGeom>
          <a:noFill/>
        </p:spPr>
        <p:txBody>
          <a:bodyPr wrap="square" rtlCol="0">
            <a:spAutoFit/>
          </a:bodyPr>
          <a:lstStyle/>
          <a:p>
            <a:r>
              <a:rPr lang="en-US" dirty="0"/>
              <a:t>Metal nanoparticle</a:t>
            </a:r>
          </a:p>
        </p:txBody>
      </p:sp>
    </p:spTree>
    <p:extLst>
      <p:ext uri="{BB962C8B-B14F-4D97-AF65-F5344CB8AC3E}">
        <p14:creationId xmlns:p14="http://schemas.microsoft.com/office/powerpoint/2010/main" val="675765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lowchart: Decision 50">
            <a:extLst>
              <a:ext uri="{FF2B5EF4-FFF2-40B4-BE49-F238E27FC236}">
                <a16:creationId xmlns:a16="http://schemas.microsoft.com/office/drawing/2014/main" id="{04C0FDBC-0F82-A789-63DA-54BB05C32EC7}"/>
              </a:ext>
            </a:extLst>
          </p:cNvPr>
          <p:cNvSpPr/>
          <p:nvPr/>
        </p:nvSpPr>
        <p:spPr>
          <a:xfrm>
            <a:off x="4896413" y="3487015"/>
            <a:ext cx="1997585" cy="639388"/>
          </a:xfrm>
          <a:prstGeom prst="flowChartDecis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dk1"/>
                </a:solidFill>
                <a:latin typeface="Vollkorn"/>
                <a:ea typeface="Vollkorn"/>
                <a:sym typeface="Vollkorn"/>
              </a:rPr>
              <a:t>Finished?</a:t>
            </a:r>
            <a:endParaRPr lang="en-US" dirty="0"/>
          </a:p>
        </p:txBody>
      </p:sp>
      <p:sp>
        <p:nvSpPr>
          <p:cNvPr id="46" name="Rectangle 45">
            <a:extLst>
              <a:ext uri="{FF2B5EF4-FFF2-40B4-BE49-F238E27FC236}">
                <a16:creationId xmlns:a16="http://schemas.microsoft.com/office/drawing/2014/main" id="{D6F54A3B-551B-319E-CB3C-D201F7AEAFAC}"/>
              </a:ext>
            </a:extLst>
          </p:cNvPr>
          <p:cNvSpPr/>
          <p:nvPr/>
        </p:nvSpPr>
        <p:spPr>
          <a:xfrm>
            <a:off x="4269695" y="5465109"/>
            <a:ext cx="3251018" cy="64280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94734586-EC73-25A6-E0E5-EB42111BF5BC}"/>
              </a:ext>
            </a:extLst>
          </p:cNvPr>
          <p:cNvSpPr/>
          <p:nvPr/>
        </p:nvSpPr>
        <p:spPr>
          <a:xfrm>
            <a:off x="4269696" y="4489344"/>
            <a:ext cx="3251018" cy="64280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 name="Google Shape;239;p30">
            <a:extLst>
              <a:ext uri="{FF2B5EF4-FFF2-40B4-BE49-F238E27FC236}">
                <a16:creationId xmlns:a16="http://schemas.microsoft.com/office/drawing/2014/main" id="{512656B7-A09D-6223-4CD7-07F4DEDF6107}"/>
              </a:ext>
            </a:extLst>
          </p:cNvPr>
          <p:cNvSpPr/>
          <p:nvPr/>
        </p:nvSpPr>
        <p:spPr>
          <a:xfrm>
            <a:off x="346758" y="272069"/>
            <a:ext cx="5392391" cy="463896"/>
          </a:xfrm>
          <a:prstGeom prst="roundRect">
            <a:avLst>
              <a:gd name="adj" fmla="val 8992"/>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lvl="0" algn="just" rtl="0">
              <a:lnSpc>
                <a:spcPct val="150000"/>
              </a:lnSpc>
              <a:spcBef>
                <a:spcPts val="0"/>
              </a:spcBef>
              <a:spcAft>
                <a:spcPts val="0"/>
              </a:spcAft>
            </a:pPr>
            <a:r>
              <a:rPr lang="en-US" sz="1400" dirty="0">
                <a:solidFill>
                  <a:schemeClr val="dk1"/>
                </a:solidFill>
                <a:latin typeface="Vollkorn"/>
                <a:ea typeface="Vollkorn"/>
                <a:sym typeface="Vollkorn"/>
              </a:rPr>
              <a:t>How does an FDTD solver work?</a:t>
            </a:r>
          </a:p>
        </p:txBody>
      </p:sp>
      <p:sp>
        <p:nvSpPr>
          <p:cNvPr id="23" name="TextBox 22">
            <a:extLst>
              <a:ext uri="{FF2B5EF4-FFF2-40B4-BE49-F238E27FC236}">
                <a16:creationId xmlns:a16="http://schemas.microsoft.com/office/drawing/2014/main" id="{E3C36AE9-5350-1AA1-AFE3-9D0421DBE374}"/>
              </a:ext>
            </a:extLst>
          </p:cNvPr>
          <p:cNvSpPr txBox="1"/>
          <p:nvPr/>
        </p:nvSpPr>
        <p:spPr>
          <a:xfrm>
            <a:off x="346757" y="830646"/>
            <a:ext cx="5392391" cy="388568"/>
          </a:xfrm>
          <a:prstGeom prst="rect">
            <a:avLst/>
          </a:prstGeom>
          <a:noFill/>
        </p:spPr>
        <p:txBody>
          <a:bodyPr wrap="square">
            <a:spAutoFit/>
          </a:bodyPr>
          <a:lstStyle/>
          <a:p>
            <a:pPr marL="285750" lvl="0" indent="-285750" algn="just" rtl="0">
              <a:lnSpc>
                <a:spcPct val="150000"/>
              </a:lnSpc>
              <a:spcBef>
                <a:spcPts val="0"/>
              </a:spcBef>
              <a:spcAft>
                <a:spcPts val="0"/>
              </a:spcAft>
              <a:buFont typeface="Arial" panose="020B0604020202020204" pitchFamily="34" charset="0"/>
              <a:buChar char="•"/>
            </a:pPr>
            <a:r>
              <a:rPr lang="en-US" sz="1400" dirty="0">
                <a:solidFill>
                  <a:schemeClr val="dk1"/>
                </a:solidFill>
                <a:latin typeface="Vollkorn"/>
                <a:ea typeface="Vollkorn"/>
                <a:sym typeface="Vollkorn"/>
              </a:rPr>
              <a:t>Proposed in 1966 by Kane Yee.</a:t>
            </a:r>
          </a:p>
        </p:txBody>
      </p:sp>
      <p:grpSp>
        <p:nvGrpSpPr>
          <p:cNvPr id="48" name="Group 47">
            <a:extLst>
              <a:ext uri="{FF2B5EF4-FFF2-40B4-BE49-F238E27FC236}">
                <a16:creationId xmlns:a16="http://schemas.microsoft.com/office/drawing/2014/main" id="{96FAC0AA-4AB9-6EE4-C904-E0124C64BF3B}"/>
              </a:ext>
            </a:extLst>
          </p:cNvPr>
          <p:cNvGrpSpPr/>
          <p:nvPr/>
        </p:nvGrpSpPr>
        <p:grpSpPr>
          <a:xfrm>
            <a:off x="4363345" y="1313895"/>
            <a:ext cx="3063723" cy="609617"/>
            <a:chOff x="4289702" y="999633"/>
            <a:chExt cx="3063723" cy="609617"/>
          </a:xfrm>
        </p:grpSpPr>
        <p:sp>
          <p:nvSpPr>
            <p:cNvPr id="42" name="Rectangle 41">
              <a:extLst>
                <a:ext uri="{FF2B5EF4-FFF2-40B4-BE49-F238E27FC236}">
                  <a16:creationId xmlns:a16="http://schemas.microsoft.com/office/drawing/2014/main" id="{73204537-F846-E12A-B559-C569D09BDB98}"/>
                </a:ext>
              </a:extLst>
            </p:cNvPr>
            <p:cNvSpPr/>
            <p:nvPr/>
          </p:nvSpPr>
          <p:spPr>
            <a:xfrm>
              <a:off x="4289702" y="999633"/>
              <a:ext cx="3063723" cy="60961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CaixaDeTexto 29">
                  <a:extLst>
                    <a:ext uri="{FF2B5EF4-FFF2-40B4-BE49-F238E27FC236}">
                      <a16:creationId xmlns:a16="http://schemas.microsoft.com/office/drawing/2014/main" id="{7B4043CD-693B-1C76-7C14-877FCB26B0F4}"/>
                    </a:ext>
                  </a:extLst>
                </p:cNvPr>
                <p:cNvSpPr txBox="1"/>
                <p:nvPr/>
              </p:nvSpPr>
              <p:spPr>
                <a:xfrm>
                  <a:off x="4354076" y="1008721"/>
                  <a:ext cx="1419876" cy="5514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a:ea typeface="Cambria Math"/>
                          </a:rPr>
                          <m:t>𝛻</m:t>
                        </m:r>
                        <m:r>
                          <a:rPr lang="pt-BR" i="1" smtClean="0">
                            <a:latin typeface="Cambria Math"/>
                            <a:ea typeface="Cambria Math"/>
                          </a:rPr>
                          <m:t>×</m:t>
                        </m:r>
                        <m:acc>
                          <m:accPr>
                            <m:chr m:val="⃗"/>
                            <m:ctrlPr>
                              <a:rPr lang="pt-BR" i="1">
                                <a:latin typeface="Cambria Math" panose="02040503050406030204" pitchFamily="18" charset="0"/>
                              </a:rPr>
                            </m:ctrlPr>
                          </m:accPr>
                          <m:e>
                            <m:r>
                              <a:rPr lang="pt-BR" i="1">
                                <a:latin typeface="Cambria Math"/>
                              </a:rPr>
                              <m:t>𝐸</m:t>
                            </m:r>
                          </m:e>
                        </m:acc>
                        <m:r>
                          <a:rPr lang="pt-BR" b="0" i="1" smtClean="0">
                            <a:latin typeface="Cambria Math"/>
                          </a:rPr>
                          <m:t>=</m:t>
                        </m:r>
                        <m:r>
                          <a:rPr lang="pt-BR" i="1">
                            <a:latin typeface="Cambria Math"/>
                          </a:rPr>
                          <m:t>−</m:t>
                        </m:r>
                        <m:r>
                          <a:rPr lang="pt-BR" i="1">
                            <a:latin typeface="Cambria Math" panose="02040503050406030204" pitchFamily="18" charset="0"/>
                            <a:ea typeface="Cambria Math" panose="02040503050406030204" pitchFamily="18" charset="0"/>
                          </a:rPr>
                          <m:t>𝜇</m:t>
                        </m:r>
                        <m:f>
                          <m:fPr>
                            <m:ctrlPr>
                              <a:rPr lang="pt-BR" i="1" smtClean="0">
                                <a:latin typeface="Cambria Math" panose="02040503050406030204" pitchFamily="18" charset="0"/>
                              </a:rPr>
                            </m:ctrlPr>
                          </m:fPr>
                          <m:num>
                            <m:r>
                              <a:rPr lang="pt-BR" i="1" smtClean="0">
                                <a:latin typeface="Cambria Math"/>
                              </a:rPr>
                              <m:t>𝜕</m:t>
                            </m:r>
                            <m:acc>
                              <m:accPr>
                                <m:chr m:val="⃗"/>
                                <m:ctrlPr>
                                  <a:rPr lang="pt-BR" i="1">
                                    <a:latin typeface="Cambria Math" panose="02040503050406030204" pitchFamily="18" charset="0"/>
                                  </a:rPr>
                                </m:ctrlPr>
                              </m:accPr>
                              <m:e>
                                <m:r>
                                  <a:rPr lang="en-US" b="0" i="1" smtClean="0">
                                    <a:latin typeface="Cambria Math" panose="02040503050406030204" pitchFamily="18" charset="0"/>
                                  </a:rPr>
                                  <m:t>𝐻</m:t>
                                </m:r>
                              </m:e>
                            </m:acc>
                          </m:num>
                          <m:den>
                            <m:r>
                              <a:rPr lang="pt-BR" i="1" smtClean="0">
                                <a:latin typeface="Cambria Math"/>
                              </a:rPr>
                              <m:t>𝜕</m:t>
                            </m:r>
                            <m:r>
                              <a:rPr lang="pt-BR" b="0" i="1" smtClean="0">
                                <a:latin typeface="Cambria Math"/>
                              </a:rPr>
                              <m:t>𝑡</m:t>
                            </m:r>
                          </m:den>
                        </m:f>
                      </m:oMath>
                    </m:oMathPara>
                  </a14:m>
                  <a:endParaRPr lang="pt-BR" dirty="0"/>
                </a:p>
              </p:txBody>
            </p:sp>
          </mc:Choice>
          <mc:Fallback xmlns="">
            <p:sp>
              <p:nvSpPr>
                <p:cNvPr id="29" name="CaixaDeTexto 29">
                  <a:extLst>
                    <a:ext uri="{FF2B5EF4-FFF2-40B4-BE49-F238E27FC236}">
                      <a16:creationId xmlns:a16="http://schemas.microsoft.com/office/drawing/2014/main" id="{7B4043CD-693B-1C76-7C14-877FCB26B0F4}"/>
                    </a:ext>
                  </a:extLst>
                </p:cNvPr>
                <p:cNvSpPr txBox="1">
                  <a:spLocks noRot="1" noChangeAspect="1" noMove="1" noResize="1" noEditPoints="1" noAdjustHandles="1" noChangeArrowheads="1" noChangeShapeType="1" noTextEdit="1"/>
                </p:cNvSpPr>
                <p:nvPr/>
              </p:nvSpPr>
              <p:spPr>
                <a:xfrm>
                  <a:off x="4354076" y="1008721"/>
                  <a:ext cx="1419876" cy="5514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CaixaDeTexto 30">
                  <a:extLst>
                    <a:ext uri="{FF2B5EF4-FFF2-40B4-BE49-F238E27FC236}">
                      <a16:creationId xmlns:a16="http://schemas.microsoft.com/office/drawing/2014/main" id="{87ED516C-366A-1A60-9DD3-3A857F85C9B5}"/>
                    </a:ext>
                  </a:extLst>
                </p:cNvPr>
                <p:cNvSpPr txBox="1"/>
                <p:nvPr/>
              </p:nvSpPr>
              <p:spPr>
                <a:xfrm>
                  <a:off x="6007849" y="1008721"/>
                  <a:ext cx="1270091" cy="5514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a:ea typeface="Cambria Math"/>
                          </a:rPr>
                          <m:t>𝛻</m:t>
                        </m:r>
                        <m:r>
                          <a:rPr lang="pt-BR" i="1" smtClean="0">
                            <a:latin typeface="Cambria Math"/>
                            <a:ea typeface="Cambria Math"/>
                          </a:rPr>
                          <m:t>×</m:t>
                        </m:r>
                        <m:acc>
                          <m:accPr>
                            <m:chr m:val="⃗"/>
                            <m:ctrlPr>
                              <a:rPr lang="pt-BR" i="1">
                                <a:latin typeface="Cambria Math" panose="02040503050406030204" pitchFamily="18" charset="0"/>
                              </a:rPr>
                            </m:ctrlPr>
                          </m:accPr>
                          <m:e>
                            <m:r>
                              <a:rPr lang="en-US" b="0" i="1" smtClean="0">
                                <a:latin typeface="Cambria Math" panose="02040503050406030204" pitchFamily="18" charset="0"/>
                              </a:rPr>
                              <m:t>𝐻</m:t>
                            </m:r>
                          </m:e>
                        </m:acc>
                        <m:r>
                          <a:rPr lang="pt-BR" b="0" i="1" smtClean="0">
                            <a:latin typeface="Cambria Math"/>
                          </a:rPr>
                          <m:t>=</m:t>
                        </m:r>
                        <m:r>
                          <a:rPr lang="pt-BR" i="1">
                            <a:latin typeface="Cambria Math" panose="02040503050406030204" pitchFamily="18" charset="0"/>
                            <a:ea typeface="Cambria Math" panose="02040503050406030204" pitchFamily="18" charset="0"/>
                          </a:rPr>
                          <m:t>𝜀</m:t>
                        </m:r>
                        <m:f>
                          <m:fPr>
                            <m:ctrlPr>
                              <a:rPr lang="pt-BR" i="1">
                                <a:latin typeface="Cambria Math" panose="02040503050406030204" pitchFamily="18" charset="0"/>
                              </a:rPr>
                            </m:ctrlPr>
                          </m:fPr>
                          <m:num>
                            <m:r>
                              <a:rPr lang="pt-BR" i="1">
                                <a:latin typeface="Cambria Math"/>
                              </a:rPr>
                              <m:t>𝜕</m:t>
                            </m:r>
                            <m:acc>
                              <m:accPr>
                                <m:chr m:val="⃗"/>
                                <m:ctrlPr>
                                  <a:rPr lang="pt-BR" i="1">
                                    <a:latin typeface="Cambria Math" panose="02040503050406030204" pitchFamily="18" charset="0"/>
                                  </a:rPr>
                                </m:ctrlPr>
                              </m:accPr>
                              <m:e>
                                <m:r>
                                  <a:rPr lang="en-US" b="0" i="1" smtClean="0">
                                    <a:latin typeface="Cambria Math" panose="02040503050406030204" pitchFamily="18" charset="0"/>
                                  </a:rPr>
                                  <m:t>𝐸</m:t>
                                </m:r>
                              </m:e>
                            </m:acc>
                          </m:num>
                          <m:den>
                            <m:r>
                              <a:rPr lang="pt-BR" i="1">
                                <a:latin typeface="Cambria Math"/>
                              </a:rPr>
                              <m:t>𝜕</m:t>
                            </m:r>
                            <m:r>
                              <a:rPr lang="pt-BR" i="1">
                                <a:latin typeface="Cambria Math"/>
                              </a:rPr>
                              <m:t>𝑡</m:t>
                            </m:r>
                          </m:den>
                        </m:f>
                      </m:oMath>
                    </m:oMathPara>
                  </a14:m>
                  <a:endParaRPr lang="pt-BR" dirty="0"/>
                </a:p>
              </p:txBody>
            </p:sp>
          </mc:Choice>
          <mc:Fallback xmlns="">
            <p:sp>
              <p:nvSpPr>
                <p:cNvPr id="30" name="CaixaDeTexto 30">
                  <a:extLst>
                    <a:ext uri="{FF2B5EF4-FFF2-40B4-BE49-F238E27FC236}">
                      <a16:creationId xmlns:a16="http://schemas.microsoft.com/office/drawing/2014/main" id="{87ED516C-366A-1A60-9DD3-3A857F85C9B5}"/>
                    </a:ext>
                  </a:extLst>
                </p:cNvPr>
                <p:cNvSpPr txBox="1">
                  <a:spLocks noRot="1" noChangeAspect="1" noMove="1" noResize="1" noEditPoints="1" noAdjustHandles="1" noChangeArrowheads="1" noChangeShapeType="1" noTextEdit="1"/>
                </p:cNvSpPr>
                <p:nvPr/>
              </p:nvSpPr>
              <p:spPr>
                <a:xfrm>
                  <a:off x="6007849" y="1008721"/>
                  <a:ext cx="1270091" cy="551433"/>
                </a:xfrm>
                <a:prstGeom prst="rect">
                  <a:avLst/>
                </a:prstGeom>
                <a:blipFill>
                  <a:blip r:embed="rId4"/>
                  <a:stretch>
                    <a:fillRect/>
                  </a:stretch>
                </a:blipFill>
              </p:spPr>
              <p:txBody>
                <a:bodyPr/>
                <a:lstStyle/>
                <a:p>
                  <a:r>
                    <a:rPr lang="en-US">
                      <a:noFill/>
                    </a:rPr>
                    <a:t> </a:t>
                  </a:r>
                </a:p>
              </p:txBody>
            </p:sp>
          </mc:Fallback>
        </mc:AlternateContent>
      </p:grpSp>
      <p:grpSp>
        <p:nvGrpSpPr>
          <p:cNvPr id="47" name="Group 46">
            <a:extLst>
              <a:ext uri="{FF2B5EF4-FFF2-40B4-BE49-F238E27FC236}">
                <a16:creationId xmlns:a16="http://schemas.microsoft.com/office/drawing/2014/main" id="{C44A96D9-4F86-7E64-46EF-F8C4E9E12A71}"/>
              </a:ext>
            </a:extLst>
          </p:cNvPr>
          <p:cNvGrpSpPr/>
          <p:nvPr/>
        </p:nvGrpSpPr>
        <p:grpSpPr>
          <a:xfrm>
            <a:off x="2606908" y="2354416"/>
            <a:ext cx="6576595" cy="805349"/>
            <a:chOff x="2494977" y="1781310"/>
            <a:chExt cx="6576595" cy="794991"/>
          </a:xfrm>
        </p:grpSpPr>
        <p:sp>
          <p:nvSpPr>
            <p:cNvPr id="43" name="Rectangle 42">
              <a:extLst>
                <a:ext uri="{FF2B5EF4-FFF2-40B4-BE49-F238E27FC236}">
                  <a16:creationId xmlns:a16="http://schemas.microsoft.com/office/drawing/2014/main" id="{C9FDB23B-2A1A-6A8F-1C01-794D08E3ABAE}"/>
                </a:ext>
              </a:extLst>
            </p:cNvPr>
            <p:cNvSpPr/>
            <p:nvPr/>
          </p:nvSpPr>
          <p:spPr>
            <a:xfrm>
              <a:off x="2548790" y="1781310"/>
              <a:ext cx="6468970" cy="78059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7" name="CaixaDeTexto 29">
                  <a:extLst>
                    <a:ext uri="{FF2B5EF4-FFF2-40B4-BE49-F238E27FC236}">
                      <a16:creationId xmlns:a16="http://schemas.microsoft.com/office/drawing/2014/main" id="{21B8F588-8D31-D23F-CA5F-6A38B4EED63C}"/>
                    </a:ext>
                  </a:extLst>
                </p:cNvPr>
                <p:cNvSpPr txBox="1"/>
                <p:nvPr/>
              </p:nvSpPr>
              <p:spPr>
                <a:xfrm>
                  <a:off x="2494977" y="1867837"/>
                  <a:ext cx="3278975" cy="7084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a:rPr>
                          <m:t>−</m:t>
                        </m:r>
                        <m:f>
                          <m:fPr>
                            <m:ctrlPr>
                              <a:rPr lang="pt-BR" i="1" smtClean="0">
                                <a:latin typeface="Cambria Math" panose="02040503050406030204" pitchFamily="18" charset="0"/>
                                <a:ea typeface="Cambria Math"/>
                              </a:rPr>
                            </m:ctrlPr>
                          </m:fPr>
                          <m:num>
                            <m:r>
                              <a:rPr lang="en-US" b="0" i="1" smtClean="0">
                                <a:latin typeface="Cambria Math" panose="02040503050406030204" pitchFamily="18" charset="0"/>
                                <a:ea typeface="Cambria Math"/>
                              </a:rPr>
                              <m:t>1</m:t>
                            </m:r>
                          </m:num>
                          <m:den>
                            <m:r>
                              <a:rPr lang="pt-BR" i="1">
                                <a:latin typeface="Cambria Math" panose="02040503050406030204" pitchFamily="18" charset="0"/>
                                <a:ea typeface="Cambria Math" panose="02040503050406030204" pitchFamily="18" charset="0"/>
                              </a:rPr>
                              <m:t>𝜇</m:t>
                            </m:r>
                          </m:den>
                        </m:f>
                        <m:r>
                          <a:rPr lang="pt-BR" i="1" smtClean="0">
                            <a:latin typeface="Cambria Math"/>
                            <a:ea typeface="Cambria Math"/>
                          </a:rPr>
                          <m:t>𝛻</m:t>
                        </m:r>
                        <m:r>
                          <a:rPr lang="pt-BR" i="1" smtClean="0">
                            <a:latin typeface="Cambria Math"/>
                            <a:ea typeface="Cambria Math"/>
                          </a:rPr>
                          <m:t>×</m:t>
                        </m:r>
                        <m:acc>
                          <m:accPr>
                            <m:chr m:val="⃗"/>
                            <m:ctrlPr>
                              <a:rPr lang="pt-BR" i="1">
                                <a:latin typeface="Cambria Math" panose="02040503050406030204" pitchFamily="18" charset="0"/>
                              </a:rPr>
                            </m:ctrlPr>
                          </m:accPr>
                          <m:e>
                            <m:r>
                              <a:rPr lang="pt-BR" i="1">
                                <a:latin typeface="Cambria Math"/>
                              </a:rPr>
                              <m:t>𝐸</m:t>
                            </m:r>
                          </m:e>
                        </m:acc>
                        <m:d>
                          <m:dPr>
                            <m:ctrlPr>
                              <a:rPr lang="pt-BR" i="1">
                                <a:latin typeface="Cambria Math" panose="02040503050406030204" pitchFamily="18" charset="0"/>
                              </a:rPr>
                            </m:ctrlPr>
                          </m:dPr>
                          <m:e>
                            <m:r>
                              <a:rPr lang="en-US" i="1">
                                <a:latin typeface="Cambria Math" panose="02040503050406030204" pitchFamily="18" charset="0"/>
                              </a:rPr>
                              <m:t>𝑡</m:t>
                            </m:r>
                          </m:e>
                        </m:d>
                        <m:r>
                          <a:rPr lang="pt-BR" b="0" i="1" smtClean="0">
                            <a:latin typeface="Cambria Math"/>
                          </a:rPr>
                          <m:t>=</m:t>
                        </m:r>
                        <m:f>
                          <m:fPr>
                            <m:ctrlPr>
                              <a:rPr lang="pt-BR" i="1" smtClean="0">
                                <a:latin typeface="Cambria Math" panose="02040503050406030204" pitchFamily="18" charset="0"/>
                              </a:rPr>
                            </m:ctrlPr>
                          </m:fPr>
                          <m:num>
                            <m:acc>
                              <m:accPr>
                                <m:chr m:val="⃗"/>
                                <m:ctrlPr>
                                  <a:rPr lang="pt-BR" i="1">
                                    <a:latin typeface="Cambria Math" panose="02040503050406030204" pitchFamily="18" charset="0"/>
                                  </a:rPr>
                                </m:ctrlPr>
                              </m:accPr>
                              <m:e>
                                <m:r>
                                  <a:rPr lang="en-US" b="0" i="1" smtClean="0">
                                    <a:latin typeface="Cambria Math" panose="02040503050406030204" pitchFamily="18" charset="0"/>
                                  </a:rPr>
                                  <m:t>𝐻</m:t>
                                </m:r>
                              </m:e>
                            </m:acc>
                            <m:d>
                              <m:dPr>
                                <m:ctrlPr>
                                  <a:rPr lang="pt-BR"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2</m:t>
                                    </m:r>
                                  </m:den>
                                </m:f>
                              </m:e>
                            </m:d>
                            <m:r>
                              <a:rPr lang="en-US" b="0" i="1" smtClean="0">
                                <a:latin typeface="Cambria Math" panose="02040503050406030204" pitchFamily="18" charset="0"/>
                              </a:rPr>
                              <m:t>−</m:t>
                            </m:r>
                            <m:acc>
                              <m:accPr>
                                <m:chr m:val="⃗"/>
                                <m:ctrlPr>
                                  <a:rPr lang="pt-BR" i="1">
                                    <a:latin typeface="Cambria Math" panose="02040503050406030204" pitchFamily="18" charset="0"/>
                                  </a:rPr>
                                </m:ctrlPr>
                              </m:accPr>
                              <m:e>
                                <m:r>
                                  <a:rPr lang="en-US" i="1">
                                    <a:latin typeface="Cambria Math" panose="02040503050406030204" pitchFamily="18" charset="0"/>
                                  </a:rPr>
                                  <m:t>𝐻</m:t>
                                </m:r>
                              </m:e>
                            </m:acc>
                            <m:d>
                              <m:dPr>
                                <m:ctrlPr>
                                  <a:rPr lang="pt-BR" i="1">
                                    <a:latin typeface="Cambria Math" panose="02040503050406030204" pitchFamily="18" charset="0"/>
                                  </a:rPr>
                                </m:ctrlPr>
                              </m:dPr>
                              <m:e>
                                <m:r>
                                  <a:rPr lang="en-US" i="1">
                                    <a:latin typeface="Cambria Math" panose="02040503050406030204" pitchFamily="18" charset="0"/>
                                  </a:rPr>
                                  <m:t>𝑡</m:t>
                                </m:r>
                                <m:r>
                                  <a:rPr lang="en-US" b="0" i="1" smtClean="0">
                                    <a:latin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num>
                                  <m:den>
                                    <m:r>
                                      <a:rPr lang="en-US" i="1">
                                        <a:latin typeface="Cambria Math" panose="02040503050406030204" pitchFamily="18" charset="0"/>
                                        <a:ea typeface="Cambria Math" panose="02040503050406030204" pitchFamily="18" charset="0"/>
                                      </a:rPr>
                                      <m:t>2</m:t>
                                    </m:r>
                                  </m:den>
                                </m:f>
                              </m:e>
                            </m:d>
                          </m:num>
                          <m:den>
                            <m:r>
                              <a:rPr lang="en-US" b="0" i="1" smtClean="0">
                                <a:latin typeface="Cambria Math" panose="02040503050406030204" pitchFamily="18" charset="0"/>
                                <a:ea typeface="Cambria Math" panose="02040503050406030204" pitchFamily="18" charset="0"/>
                              </a:rPr>
                              <m:t>∆</m:t>
                            </m:r>
                            <m:r>
                              <a:rPr lang="pt-BR" b="0" i="1" smtClean="0">
                                <a:latin typeface="Cambria Math"/>
                              </a:rPr>
                              <m:t>𝑡</m:t>
                            </m:r>
                          </m:den>
                        </m:f>
                      </m:oMath>
                    </m:oMathPara>
                  </a14:m>
                  <a:endParaRPr lang="pt-BR" dirty="0"/>
                </a:p>
              </p:txBody>
            </p:sp>
          </mc:Choice>
          <mc:Fallback xmlns="">
            <p:sp>
              <p:nvSpPr>
                <p:cNvPr id="37" name="CaixaDeTexto 29">
                  <a:extLst>
                    <a:ext uri="{FF2B5EF4-FFF2-40B4-BE49-F238E27FC236}">
                      <a16:creationId xmlns:a16="http://schemas.microsoft.com/office/drawing/2014/main" id="{21B8F588-8D31-D23F-CA5F-6A38B4EED63C}"/>
                    </a:ext>
                  </a:extLst>
                </p:cNvPr>
                <p:cNvSpPr txBox="1">
                  <a:spLocks noRot="1" noChangeAspect="1" noMove="1" noResize="1" noEditPoints="1" noAdjustHandles="1" noChangeArrowheads="1" noChangeShapeType="1" noTextEdit="1"/>
                </p:cNvSpPr>
                <p:nvPr/>
              </p:nvSpPr>
              <p:spPr>
                <a:xfrm>
                  <a:off x="2494977" y="1867837"/>
                  <a:ext cx="3278975" cy="70846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aixaDeTexto 30">
                  <a:extLst>
                    <a:ext uri="{FF2B5EF4-FFF2-40B4-BE49-F238E27FC236}">
                      <a16:creationId xmlns:a16="http://schemas.microsoft.com/office/drawing/2014/main" id="{88339C90-C691-473A-B304-D46702FB526E}"/>
                    </a:ext>
                  </a:extLst>
                </p:cNvPr>
                <p:cNvSpPr txBox="1"/>
                <p:nvPr/>
              </p:nvSpPr>
              <p:spPr>
                <a:xfrm>
                  <a:off x="6007849" y="1867837"/>
                  <a:ext cx="3063723" cy="607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ea typeface="Cambria Math"/>
                              </a:rPr>
                            </m:ctrlPr>
                          </m:fPr>
                          <m:num>
                            <m:r>
                              <a:rPr lang="en-US" i="1">
                                <a:latin typeface="Cambria Math" panose="02040503050406030204" pitchFamily="18" charset="0"/>
                                <a:ea typeface="Cambria Math"/>
                              </a:rPr>
                              <m:t>1</m:t>
                            </m:r>
                          </m:num>
                          <m:den>
                            <m:r>
                              <a:rPr lang="pt-BR" i="1">
                                <a:latin typeface="Cambria Math" panose="02040503050406030204" pitchFamily="18" charset="0"/>
                                <a:ea typeface="Cambria Math" panose="02040503050406030204" pitchFamily="18" charset="0"/>
                              </a:rPr>
                              <m:t>𝜀</m:t>
                            </m:r>
                          </m:den>
                        </m:f>
                        <m:r>
                          <a:rPr lang="pt-BR" i="1" smtClean="0">
                            <a:latin typeface="Cambria Math"/>
                            <a:ea typeface="Cambria Math"/>
                          </a:rPr>
                          <m:t>𝛻</m:t>
                        </m:r>
                        <m:r>
                          <a:rPr lang="pt-BR" i="1" smtClean="0">
                            <a:latin typeface="Cambria Math"/>
                            <a:ea typeface="Cambria Math"/>
                          </a:rPr>
                          <m:t>×</m:t>
                        </m:r>
                        <m:acc>
                          <m:accPr>
                            <m:chr m:val="⃗"/>
                            <m:ctrlPr>
                              <a:rPr lang="pt-BR" i="1">
                                <a:latin typeface="Cambria Math" panose="02040503050406030204" pitchFamily="18" charset="0"/>
                              </a:rPr>
                            </m:ctrlPr>
                          </m:accPr>
                          <m:e>
                            <m:r>
                              <a:rPr lang="en-US" b="0" i="1" smtClean="0">
                                <a:latin typeface="Cambria Math" panose="02040503050406030204" pitchFamily="18" charset="0"/>
                              </a:rPr>
                              <m:t>𝐻</m:t>
                            </m:r>
                          </m:e>
                        </m:acc>
                        <m:d>
                          <m:dPr>
                            <m:ctrlPr>
                              <a:rPr lang="pt-BR"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num>
                              <m:den>
                                <m:r>
                                  <a:rPr lang="en-US" i="1">
                                    <a:latin typeface="Cambria Math" panose="02040503050406030204" pitchFamily="18" charset="0"/>
                                    <a:ea typeface="Cambria Math" panose="02040503050406030204" pitchFamily="18" charset="0"/>
                                  </a:rPr>
                                  <m:t>2</m:t>
                                </m:r>
                              </m:den>
                            </m:f>
                          </m:e>
                        </m:d>
                        <m:r>
                          <a:rPr lang="pt-BR" b="0" i="1" smtClean="0">
                            <a:latin typeface="Cambria Math"/>
                          </a:rPr>
                          <m:t>=</m:t>
                        </m:r>
                        <m:f>
                          <m:fPr>
                            <m:ctrlPr>
                              <a:rPr lang="pt-BR" i="1">
                                <a:latin typeface="Cambria Math" panose="02040503050406030204" pitchFamily="18" charset="0"/>
                              </a:rPr>
                            </m:ctrlPr>
                          </m:fPr>
                          <m:num>
                            <m:acc>
                              <m:accPr>
                                <m:chr m:val="⃗"/>
                                <m:ctrlPr>
                                  <a:rPr lang="pt-BR" i="1">
                                    <a:latin typeface="Cambria Math" panose="02040503050406030204" pitchFamily="18" charset="0"/>
                                  </a:rPr>
                                </m:ctrlPr>
                              </m:accPr>
                              <m:e>
                                <m:r>
                                  <a:rPr lang="en-US" b="0" i="1" smtClean="0">
                                    <a:latin typeface="Cambria Math" panose="02040503050406030204" pitchFamily="18" charset="0"/>
                                  </a:rPr>
                                  <m:t>𝐸</m:t>
                                </m:r>
                              </m:e>
                            </m:acc>
                            <m:d>
                              <m:dPr>
                                <m:ctrlPr>
                                  <a:rPr lang="pt-BR"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r>
                              <a:rPr lang="en-US" i="1">
                                <a:latin typeface="Cambria Math" panose="02040503050406030204" pitchFamily="18" charset="0"/>
                              </a:rPr>
                              <m:t>−</m:t>
                            </m:r>
                            <m:acc>
                              <m:accPr>
                                <m:chr m:val="⃗"/>
                                <m:ctrlPr>
                                  <a:rPr lang="pt-BR" i="1">
                                    <a:latin typeface="Cambria Math" panose="02040503050406030204" pitchFamily="18" charset="0"/>
                                  </a:rPr>
                                </m:ctrlPr>
                              </m:accPr>
                              <m:e>
                                <m:r>
                                  <a:rPr lang="en-US" b="0" i="1" smtClean="0">
                                    <a:latin typeface="Cambria Math" panose="02040503050406030204" pitchFamily="18" charset="0"/>
                                  </a:rPr>
                                  <m:t>𝐸</m:t>
                                </m:r>
                              </m:e>
                            </m:acc>
                            <m:d>
                              <m:dPr>
                                <m:ctrlPr>
                                  <a:rPr lang="pt-BR" i="1">
                                    <a:latin typeface="Cambria Math" panose="02040503050406030204" pitchFamily="18" charset="0"/>
                                  </a:rPr>
                                </m:ctrlPr>
                              </m:dPr>
                              <m:e>
                                <m:r>
                                  <a:rPr lang="en-US" i="1">
                                    <a:latin typeface="Cambria Math" panose="02040503050406030204" pitchFamily="18" charset="0"/>
                                  </a:rPr>
                                  <m:t>𝑡</m:t>
                                </m:r>
                              </m:e>
                            </m:d>
                          </m:num>
                          <m:den>
                            <m:r>
                              <a:rPr lang="en-US" i="1">
                                <a:latin typeface="Cambria Math" panose="02040503050406030204" pitchFamily="18" charset="0"/>
                                <a:ea typeface="Cambria Math" panose="02040503050406030204" pitchFamily="18" charset="0"/>
                              </a:rPr>
                              <m:t>∆</m:t>
                            </m:r>
                            <m:r>
                              <a:rPr lang="pt-BR" i="1">
                                <a:latin typeface="Cambria Math"/>
                              </a:rPr>
                              <m:t>𝑡</m:t>
                            </m:r>
                          </m:den>
                        </m:f>
                      </m:oMath>
                    </m:oMathPara>
                  </a14:m>
                  <a:endParaRPr lang="pt-BR" dirty="0"/>
                </a:p>
              </p:txBody>
            </p:sp>
          </mc:Choice>
          <mc:Fallback xmlns="">
            <p:sp>
              <p:nvSpPr>
                <p:cNvPr id="38" name="CaixaDeTexto 30">
                  <a:extLst>
                    <a:ext uri="{FF2B5EF4-FFF2-40B4-BE49-F238E27FC236}">
                      <a16:creationId xmlns:a16="http://schemas.microsoft.com/office/drawing/2014/main" id="{88339C90-C691-473A-B304-D46702FB526E}"/>
                    </a:ext>
                  </a:extLst>
                </p:cNvPr>
                <p:cNvSpPr txBox="1">
                  <a:spLocks noRot="1" noChangeAspect="1" noMove="1" noResize="1" noEditPoints="1" noAdjustHandles="1" noChangeArrowheads="1" noChangeShapeType="1" noTextEdit="1"/>
                </p:cNvSpPr>
                <p:nvPr/>
              </p:nvSpPr>
              <p:spPr>
                <a:xfrm>
                  <a:off x="6007849" y="1867837"/>
                  <a:ext cx="3063723" cy="607539"/>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9" name="CaixaDeTexto 29">
                <a:extLst>
                  <a:ext uri="{FF2B5EF4-FFF2-40B4-BE49-F238E27FC236}">
                    <a16:creationId xmlns:a16="http://schemas.microsoft.com/office/drawing/2014/main" id="{82275533-EA3D-6F54-DD1E-4D4B5ACB7F24}"/>
                  </a:ext>
                </a:extLst>
              </p:cNvPr>
              <p:cNvSpPr txBox="1"/>
              <p:nvPr/>
            </p:nvSpPr>
            <p:spPr>
              <a:xfrm>
                <a:off x="4269695" y="4525792"/>
                <a:ext cx="3251018" cy="5763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a:latin typeface="Cambria Math" panose="02040503050406030204" pitchFamily="18" charset="0"/>
                            </a:rPr>
                          </m:ctrlPr>
                        </m:accPr>
                        <m:e>
                          <m:r>
                            <a:rPr lang="en-US" i="1">
                              <a:latin typeface="Cambria Math" panose="02040503050406030204" pitchFamily="18" charset="0"/>
                            </a:rPr>
                            <m:t>𝐻</m:t>
                          </m:r>
                        </m:e>
                      </m:acc>
                      <m:d>
                        <m:dPr>
                          <m:ctrlPr>
                            <a:rPr lang="pt-BR"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num>
                            <m:den>
                              <m:r>
                                <a:rPr lang="en-US" i="1">
                                  <a:latin typeface="Cambria Math" panose="02040503050406030204" pitchFamily="18" charset="0"/>
                                  <a:ea typeface="Cambria Math" panose="02040503050406030204" pitchFamily="18" charset="0"/>
                                </a:rPr>
                                <m:t>2</m:t>
                              </m:r>
                            </m:den>
                          </m:f>
                        </m:e>
                      </m:d>
                      <m:r>
                        <a:rPr lang="pt-BR" b="0" i="1" smtClean="0">
                          <a:latin typeface="Cambria Math"/>
                        </a:rPr>
                        <m:t>=</m:t>
                      </m:r>
                      <m:acc>
                        <m:accPr>
                          <m:chr m:val="⃗"/>
                          <m:ctrlPr>
                            <a:rPr lang="pt-BR" i="1">
                              <a:latin typeface="Cambria Math" panose="02040503050406030204" pitchFamily="18" charset="0"/>
                            </a:rPr>
                          </m:ctrlPr>
                        </m:accPr>
                        <m:e>
                          <m:r>
                            <a:rPr lang="en-US" i="1">
                              <a:latin typeface="Cambria Math" panose="02040503050406030204" pitchFamily="18" charset="0"/>
                            </a:rPr>
                            <m:t>𝐻</m:t>
                          </m:r>
                        </m:e>
                      </m:acc>
                      <m:d>
                        <m:dPr>
                          <m:ctrlPr>
                            <a:rPr lang="pt-BR"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num>
                            <m:den>
                              <m:r>
                                <a:rPr lang="en-US" i="1">
                                  <a:latin typeface="Cambria Math" panose="02040503050406030204" pitchFamily="18" charset="0"/>
                                  <a:ea typeface="Cambria Math" panose="02040503050406030204" pitchFamily="18" charset="0"/>
                                </a:rPr>
                                <m:t>2</m:t>
                              </m:r>
                            </m:den>
                          </m:f>
                        </m:e>
                      </m:d>
                      <m:r>
                        <a:rPr lang="en-US" i="1">
                          <a:latin typeface="Cambria Math" panose="02040503050406030204" pitchFamily="18" charset="0"/>
                          <a:ea typeface="Cambria Math"/>
                        </a:rPr>
                        <m:t>−</m:t>
                      </m:r>
                      <m:f>
                        <m:fPr>
                          <m:ctrlPr>
                            <a:rPr lang="pt-BR" i="1">
                              <a:latin typeface="Cambria Math" panose="02040503050406030204" pitchFamily="18" charset="0"/>
                              <a:ea typeface="Cambria Math"/>
                            </a:rPr>
                          </m:ctrlPr>
                        </m:fPr>
                        <m:num>
                          <m:r>
                            <a:rPr lang="en-US" i="1">
                              <a:latin typeface="Cambria Math" panose="02040503050406030204" pitchFamily="18" charset="0"/>
                              <a:ea typeface="Cambria Math" panose="02040503050406030204" pitchFamily="18" charset="0"/>
                            </a:rPr>
                            <m:t>∆</m:t>
                          </m:r>
                          <m:r>
                            <a:rPr lang="pt-BR" i="1">
                              <a:latin typeface="Cambria Math"/>
                            </a:rPr>
                            <m:t>𝑡</m:t>
                          </m:r>
                        </m:num>
                        <m:den>
                          <m:r>
                            <a:rPr lang="pt-BR" i="1">
                              <a:latin typeface="Cambria Math" panose="02040503050406030204" pitchFamily="18" charset="0"/>
                              <a:ea typeface="Cambria Math" panose="02040503050406030204" pitchFamily="18" charset="0"/>
                            </a:rPr>
                            <m:t>𝜇</m:t>
                          </m:r>
                        </m:den>
                      </m:f>
                      <m:r>
                        <a:rPr lang="pt-BR" i="1">
                          <a:latin typeface="Cambria Math"/>
                          <a:ea typeface="Cambria Math"/>
                        </a:rPr>
                        <m:t>𝛻</m:t>
                      </m:r>
                      <m:r>
                        <a:rPr lang="pt-BR" i="1">
                          <a:latin typeface="Cambria Math"/>
                          <a:ea typeface="Cambria Math"/>
                        </a:rPr>
                        <m:t>×</m:t>
                      </m:r>
                      <m:acc>
                        <m:accPr>
                          <m:chr m:val="⃗"/>
                          <m:ctrlPr>
                            <a:rPr lang="pt-BR" i="1">
                              <a:latin typeface="Cambria Math" panose="02040503050406030204" pitchFamily="18" charset="0"/>
                            </a:rPr>
                          </m:ctrlPr>
                        </m:accPr>
                        <m:e>
                          <m:r>
                            <a:rPr lang="pt-BR" i="1">
                              <a:latin typeface="Cambria Math"/>
                            </a:rPr>
                            <m:t>𝐸</m:t>
                          </m:r>
                        </m:e>
                      </m:acc>
                      <m:d>
                        <m:dPr>
                          <m:ctrlPr>
                            <a:rPr lang="pt-BR" i="1">
                              <a:latin typeface="Cambria Math" panose="02040503050406030204" pitchFamily="18" charset="0"/>
                            </a:rPr>
                          </m:ctrlPr>
                        </m:dPr>
                        <m:e>
                          <m:r>
                            <a:rPr lang="en-US" i="1">
                              <a:latin typeface="Cambria Math" panose="02040503050406030204" pitchFamily="18" charset="0"/>
                            </a:rPr>
                            <m:t>𝑡</m:t>
                          </m:r>
                        </m:e>
                      </m:d>
                    </m:oMath>
                  </m:oMathPara>
                </a14:m>
                <a:endParaRPr lang="pt-BR" dirty="0"/>
              </a:p>
            </p:txBody>
          </p:sp>
        </mc:Choice>
        <mc:Fallback xmlns="">
          <p:sp>
            <p:nvSpPr>
              <p:cNvPr id="39" name="CaixaDeTexto 29">
                <a:extLst>
                  <a:ext uri="{FF2B5EF4-FFF2-40B4-BE49-F238E27FC236}">
                    <a16:creationId xmlns:a16="http://schemas.microsoft.com/office/drawing/2014/main" id="{82275533-EA3D-6F54-DD1E-4D4B5ACB7F24}"/>
                  </a:ext>
                </a:extLst>
              </p:cNvPr>
              <p:cNvSpPr txBox="1">
                <a:spLocks noRot="1" noChangeAspect="1" noMove="1" noResize="1" noEditPoints="1" noAdjustHandles="1" noChangeArrowheads="1" noChangeShapeType="1" noTextEdit="1"/>
              </p:cNvSpPr>
              <p:nvPr/>
            </p:nvSpPr>
            <p:spPr>
              <a:xfrm>
                <a:off x="4269695" y="4525792"/>
                <a:ext cx="3251018" cy="57637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CaixaDeTexto 30">
                <a:extLst>
                  <a:ext uri="{FF2B5EF4-FFF2-40B4-BE49-F238E27FC236}">
                    <a16:creationId xmlns:a16="http://schemas.microsoft.com/office/drawing/2014/main" id="{E67FD9A5-F2AA-00F1-8E5E-5A523D8EDB52}"/>
                  </a:ext>
                </a:extLst>
              </p:cNvPr>
              <p:cNvSpPr txBox="1"/>
              <p:nvPr/>
            </p:nvSpPr>
            <p:spPr>
              <a:xfrm>
                <a:off x="4321888" y="5498323"/>
                <a:ext cx="3146631" cy="5763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en-US" i="1">
                              <a:latin typeface="Cambria Math" panose="02040503050406030204" pitchFamily="18" charset="0"/>
                            </a:rPr>
                            <m:t>𝐸</m:t>
                          </m:r>
                        </m:e>
                      </m:acc>
                      <m:d>
                        <m:dPr>
                          <m:ctrlPr>
                            <a:rPr lang="pt-BR"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r>
                        <a:rPr lang="pt-BR" b="0" i="1" smtClean="0">
                          <a:latin typeface="Cambria Math"/>
                        </a:rPr>
                        <m:t>=</m:t>
                      </m:r>
                      <m:acc>
                        <m:accPr>
                          <m:chr m:val="⃗"/>
                          <m:ctrlPr>
                            <a:rPr lang="pt-BR" i="1">
                              <a:latin typeface="Cambria Math" panose="02040503050406030204" pitchFamily="18" charset="0"/>
                            </a:rPr>
                          </m:ctrlPr>
                        </m:accPr>
                        <m:e>
                          <m:r>
                            <a:rPr lang="en-US" i="1">
                              <a:latin typeface="Cambria Math" panose="02040503050406030204" pitchFamily="18" charset="0"/>
                            </a:rPr>
                            <m:t>𝐸</m:t>
                          </m:r>
                        </m:e>
                      </m:acc>
                      <m:d>
                        <m:dPr>
                          <m:ctrlPr>
                            <a:rPr lang="pt-BR"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a:rPr>
                          </m:ctrlPr>
                        </m:fPr>
                        <m:num>
                          <m:r>
                            <a:rPr lang="en-US" i="1">
                              <a:latin typeface="Cambria Math" panose="02040503050406030204" pitchFamily="18" charset="0"/>
                              <a:ea typeface="Cambria Math" panose="02040503050406030204" pitchFamily="18" charset="0"/>
                            </a:rPr>
                            <m:t>∆</m:t>
                          </m:r>
                          <m:r>
                            <a:rPr lang="pt-BR" i="1">
                              <a:latin typeface="Cambria Math"/>
                            </a:rPr>
                            <m:t>𝑡</m:t>
                          </m:r>
                        </m:num>
                        <m:den>
                          <m:r>
                            <a:rPr lang="pt-BR" i="1">
                              <a:latin typeface="Cambria Math" panose="02040503050406030204" pitchFamily="18" charset="0"/>
                              <a:ea typeface="Cambria Math" panose="02040503050406030204" pitchFamily="18" charset="0"/>
                            </a:rPr>
                            <m:t>𝜀</m:t>
                          </m:r>
                        </m:den>
                      </m:f>
                      <m:r>
                        <a:rPr lang="pt-BR" i="1">
                          <a:latin typeface="Cambria Math"/>
                          <a:ea typeface="Cambria Math"/>
                        </a:rPr>
                        <m:t>𝛻</m:t>
                      </m:r>
                      <m:r>
                        <a:rPr lang="pt-BR" i="1">
                          <a:latin typeface="Cambria Math"/>
                          <a:ea typeface="Cambria Math"/>
                        </a:rPr>
                        <m:t>×</m:t>
                      </m:r>
                      <m:acc>
                        <m:accPr>
                          <m:chr m:val="⃗"/>
                          <m:ctrlPr>
                            <a:rPr lang="pt-BR" i="1">
                              <a:latin typeface="Cambria Math" panose="02040503050406030204" pitchFamily="18" charset="0"/>
                            </a:rPr>
                          </m:ctrlPr>
                        </m:accPr>
                        <m:e>
                          <m:r>
                            <a:rPr lang="en-US" i="1">
                              <a:latin typeface="Cambria Math" panose="02040503050406030204" pitchFamily="18" charset="0"/>
                            </a:rPr>
                            <m:t>𝐻</m:t>
                          </m:r>
                        </m:e>
                      </m:acc>
                      <m:d>
                        <m:dPr>
                          <m:ctrlPr>
                            <a:rPr lang="pt-BR"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num>
                            <m:den>
                              <m:r>
                                <a:rPr lang="en-US" i="1">
                                  <a:latin typeface="Cambria Math" panose="02040503050406030204" pitchFamily="18" charset="0"/>
                                  <a:ea typeface="Cambria Math" panose="02040503050406030204" pitchFamily="18" charset="0"/>
                                </a:rPr>
                                <m:t>2</m:t>
                              </m:r>
                            </m:den>
                          </m:f>
                        </m:e>
                      </m:d>
                    </m:oMath>
                  </m:oMathPara>
                </a14:m>
                <a:endParaRPr lang="pt-BR" dirty="0"/>
              </a:p>
            </p:txBody>
          </p:sp>
        </mc:Choice>
        <mc:Fallback xmlns="">
          <p:sp>
            <p:nvSpPr>
              <p:cNvPr id="41" name="CaixaDeTexto 30">
                <a:extLst>
                  <a:ext uri="{FF2B5EF4-FFF2-40B4-BE49-F238E27FC236}">
                    <a16:creationId xmlns:a16="http://schemas.microsoft.com/office/drawing/2014/main" id="{E67FD9A5-F2AA-00F1-8E5E-5A523D8EDB52}"/>
                  </a:ext>
                </a:extLst>
              </p:cNvPr>
              <p:cNvSpPr txBox="1">
                <a:spLocks noRot="1" noChangeAspect="1" noMove="1" noResize="1" noEditPoints="1" noAdjustHandles="1" noChangeArrowheads="1" noChangeShapeType="1" noTextEdit="1"/>
              </p:cNvSpPr>
              <p:nvPr/>
            </p:nvSpPr>
            <p:spPr>
              <a:xfrm>
                <a:off x="4321888" y="5498323"/>
                <a:ext cx="3146631" cy="576376"/>
              </a:xfrm>
              <a:prstGeom prst="rect">
                <a:avLst/>
              </a:prstGeom>
              <a:blipFill>
                <a:blip r:embed="rId8"/>
                <a:stretch>
                  <a:fillRect/>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9B9B7057-DA96-FE26-E092-4ED8E5EDB5D0}"/>
              </a:ext>
            </a:extLst>
          </p:cNvPr>
          <p:cNvSpPr txBox="1"/>
          <p:nvPr/>
        </p:nvSpPr>
        <p:spPr>
          <a:xfrm>
            <a:off x="2520861" y="1411036"/>
            <a:ext cx="1789910" cy="388568"/>
          </a:xfrm>
          <a:prstGeom prst="rect">
            <a:avLst/>
          </a:prstGeom>
          <a:noFill/>
        </p:spPr>
        <p:txBody>
          <a:bodyPr wrap="square">
            <a:spAutoFit/>
          </a:bodyPr>
          <a:lstStyle/>
          <a:p>
            <a:pPr lvl="0" algn="just" rtl="0">
              <a:lnSpc>
                <a:spcPct val="150000"/>
              </a:lnSpc>
              <a:spcBef>
                <a:spcPts val="0"/>
              </a:spcBef>
              <a:spcAft>
                <a:spcPts val="0"/>
              </a:spcAft>
            </a:pPr>
            <a:r>
              <a:rPr lang="en-US" sz="1400" dirty="0">
                <a:solidFill>
                  <a:schemeClr val="dk1"/>
                </a:solidFill>
                <a:latin typeface="Vollkorn"/>
                <a:ea typeface="Vollkorn"/>
                <a:sym typeface="Vollkorn"/>
              </a:rPr>
              <a:t>Maxwell’s equations</a:t>
            </a:r>
          </a:p>
        </p:txBody>
      </p:sp>
      <p:sp>
        <p:nvSpPr>
          <p:cNvPr id="59" name="TextBox 58">
            <a:extLst>
              <a:ext uri="{FF2B5EF4-FFF2-40B4-BE49-F238E27FC236}">
                <a16:creationId xmlns:a16="http://schemas.microsoft.com/office/drawing/2014/main" id="{455052F9-535A-BCBE-E645-149A53BF3A72}"/>
              </a:ext>
            </a:extLst>
          </p:cNvPr>
          <p:cNvSpPr txBox="1"/>
          <p:nvPr/>
        </p:nvSpPr>
        <p:spPr>
          <a:xfrm>
            <a:off x="1147171" y="2359761"/>
            <a:ext cx="1674720" cy="711733"/>
          </a:xfrm>
          <a:prstGeom prst="rect">
            <a:avLst/>
          </a:prstGeom>
          <a:noFill/>
        </p:spPr>
        <p:txBody>
          <a:bodyPr wrap="square">
            <a:spAutoFit/>
          </a:bodyPr>
          <a:lstStyle/>
          <a:p>
            <a:pPr lvl="0" algn="just" rtl="0">
              <a:lnSpc>
                <a:spcPct val="150000"/>
              </a:lnSpc>
              <a:spcBef>
                <a:spcPts val="0"/>
              </a:spcBef>
              <a:spcAft>
                <a:spcPts val="0"/>
              </a:spcAft>
            </a:pPr>
            <a:r>
              <a:rPr lang="en-US" sz="1400" dirty="0">
                <a:solidFill>
                  <a:schemeClr val="dk1"/>
                </a:solidFill>
                <a:latin typeface="Vollkorn"/>
                <a:ea typeface="Vollkorn"/>
                <a:sym typeface="Vollkorn"/>
              </a:rPr>
              <a:t>Finite-difference approximations</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DF8C2F3-818C-0957-66F2-E5C371788958}"/>
                  </a:ext>
                </a:extLst>
              </p:cNvPr>
              <p:cNvSpPr txBox="1"/>
              <p:nvPr/>
            </p:nvSpPr>
            <p:spPr>
              <a:xfrm>
                <a:off x="7529863" y="4571212"/>
                <a:ext cx="2308568" cy="424540"/>
              </a:xfrm>
              <a:prstGeom prst="rect">
                <a:avLst/>
              </a:prstGeom>
              <a:noFill/>
            </p:spPr>
            <p:txBody>
              <a:bodyPr wrap="square">
                <a:spAutoFit/>
              </a:bodyPr>
              <a:lstStyle/>
              <a:p>
                <a:pPr lvl="0" algn="just">
                  <a:lnSpc>
                    <a:spcPct val="150000"/>
                  </a:lnSpc>
                </a:pPr>
                <a:r>
                  <a:rPr lang="en-US" sz="1400" dirty="0">
                    <a:solidFill>
                      <a:schemeClr val="dk1"/>
                    </a:solidFill>
                    <a:latin typeface="Vollkorn"/>
                    <a:ea typeface="Vollkorn"/>
                    <a:sym typeface="Vollkorn"/>
                  </a:rPr>
                  <a:t>Update the </a:t>
                </a:r>
                <a14:m>
                  <m:oMath xmlns:m="http://schemas.openxmlformats.org/officeDocument/2006/math">
                    <m:acc>
                      <m:accPr>
                        <m:chr m:val="⃗"/>
                        <m:ctrlPr>
                          <a:rPr lang="pt-BR" i="1" smtClean="0">
                            <a:latin typeface="Cambria Math" panose="02040503050406030204" pitchFamily="18" charset="0"/>
                          </a:rPr>
                        </m:ctrlPr>
                      </m:accPr>
                      <m:e>
                        <m:r>
                          <a:rPr lang="en-US" i="1">
                            <a:latin typeface="Cambria Math" panose="02040503050406030204" pitchFamily="18" charset="0"/>
                          </a:rPr>
                          <m:t>𝐻</m:t>
                        </m:r>
                      </m:e>
                    </m:acc>
                  </m:oMath>
                </a14:m>
                <a:r>
                  <a:rPr lang="en-US" sz="1400" dirty="0">
                    <a:solidFill>
                      <a:schemeClr val="dk1"/>
                    </a:solidFill>
                    <a:latin typeface="Vollkorn"/>
                    <a:ea typeface="Vollkorn"/>
                    <a:sym typeface="Vollkorn"/>
                  </a:rPr>
                  <a:t> field from </a:t>
                </a:r>
                <a14:m>
                  <m:oMath xmlns:m="http://schemas.openxmlformats.org/officeDocument/2006/math">
                    <m:acc>
                      <m:accPr>
                        <m:chr m:val="⃗"/>
                        <m:ctrlPr>
                          <a:rPr lang="pt-BR" i="1">
                            <a:latin typeface="Cambria Math" panose="02040503050406030204" pitchFamily="18" charset="0"/>
                          </a:rPr>
                        </m:ctrlPr>
                      </m:accPr>
                      <m:e>
                        <m:r>
                          <a:rPr lang="en-US" b="0" i="1" smtClean="0">
                            <a:latin typeface="Cambria Math" panose="02040503050406030204" pitchFamily="18" charset="0"/>
                          </a:rPr>
                          <m:t>𝐸</m:t>
                        </m:r>
                      </m:e>
                    </m:acc>
                  </m:oMath>
                </a14:m>
                <a:endParaRPr lang="en-US" sz="1400" dirty="0">
                  <a:solidFill>
                    <a:schemeClr val="dk1"/>
                  </a:solidFill>
                  <a:latin typeface="Vollkorn"/>
                  <a:ea typeface="Vollkorn"/>
                  <a:sym typeface="Vollkorn"/>
                </a:endParaRPr>
              </a:p>
            </p:txBody>
          </p:sp>
        </mc:Choice>
        <mc:Fallback xmlns="">
          <p:sp>
            <p:nvSpPr>
              <p:cNvPr id="60" name="TextBox 59">
                <a:extLst>
                  <a:ext uri="{FF2B5EF4-FFF2-40B4-BE49-F238E27FC236}">
                    <a16:creationId xmlns:a16="http://schemas.microsoft.com/office/drawing/2014/main" id="{BDF8C2F3-818C-0957-66F2-E5C371788958}"/>
                  </a:ext>
                </a:extLst>
              </p:cNvPr>
              <p:cNvSpPr txBox="1">
                <a:spLocks noRot="1" noChangeAspect="1" noMove="1" noResize="1" noEditPoints="1" noAdjustHandles="1" noChangeArrowheads="1" noChangeShapeType="1" noTextEdit="1"/>
              </p:cNvSpPr>
              <p:nvPr/>
            </p:nvSpPr>
            <p:spPr>
              <a:xfrm>
                <a:off x="7529863" y="4571212"/>
                <a:ext cx="2308568" cy="424540"/>
              </a:xfrm>
              <a:prstGeom prst="rect">
                <a:avLst/>
              </a:prstGeom>
              <a:blipFill>
                <a:blip r:embed="rId9"/>
                <a:stretch>
                  <a:fillRect l="-79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9FDCBBA-E44C-C15E-664B-85074ABDF80F}"/>
                  </a:ext>
                </a:extLst>
              </p:cNvPr>
              <p:cNvSpPr txBox="1"/>
              <p:nvPr/>
            </p:nvSpPr>
            <p:spPr>
              <a:xfrm>
                <a:off x="7574068" y="5498323"/>
                <a:ext cx="2308568" cy="431913"/>
              </a:xfrm>
              <a:prstGeom prst="rect">
                <a:avLst/>
              </a:prstGeom>
              <a:noFill/>
            </p:spPr>
            <p:txBody>
              <a:bodyPr wrap="square">
                <a:spAutoFit/>
              </a:bodyPr>
              <a:lstStyle/>
              <a:p>
                <a:pPr lvl="0" algn="just">
                  <a:lnSpc>
                    <a:spcPct val="150000"/>
                  </a:lnSpc>
                </a:pPr>
                <a:r>
                  <a:rPr lang="en-US" sz="1400" dirty="0">
                    <a:solidFill>
                      <a:schemeClr val="dk1"/>
                    </a:solidFill>
                    <a:latin typeface="Vollkorn"/>
                    <a:ea typeface="Vollkorn"/>
                    <a:sym typeface="Vollkorn"/>
                  </a:rPr>
                  <a:t>Update the </a:t>
                </a:r>
                <a14:m>
                  <m:oMath xmlns:m="http://schemas.openxmlformats.org/officeDocument/2006/math">
                    <m:acc>
                      <m:accPr>
                        <m:chr m:val="⃗"/>
                        <m:ctrlPr>
                          <a:rPr lang="pt-BR" i="1" smtClean="0">
                            <a:latin typeface="Cambria Math" panose="02040503050406030204" pitchFamily="18" charset="0"/>
                          </a:rPr>
                        </m:ctrlPr>
                      </m:accPr>
                      <m:e>
                        <m:r>
                          <a:rPr lang="en-US" b="0" i="1" smtClean="0">
                            <a:latin typeface="Cambria Math" panose="02040503050406030204" pitchFamily="18" charset="0"/>
                          </a:rPr>
                          <m:t>𝐸</m:t>
                        </m:r>
                      </m:e>
                    </m:acc>
                  </m:oMath>
                </a14:m>
                <a:r>
                  <a:rPr lang="en-US" sz="1400" dirty="0">
                    <a:solidFill>
                      <a:schemeClr val="dk1"/>
                    </a:solidFill>
                    <a:latin typeface="Vollkorn"/>
                    <a:ea typeface="Vollkorn"/>
                    <a:sym typeface="Vollkorn"/>
                  </a:rPr>
                  <a:t> field from </a:t>
                </a:r>
                <a14:m>
                  <m:oMath xmlns:m="http://schemas.openxmlformats.org/officeDocument/2006/math">
                    <m:acc>
                      <m:accPr>
                        <m:chr m:val="⃗"/>
                        <m:ctrlPr>
                          <a:rPr lang="pt-BR" i="1">
                            <a:latin typeface="Cambria Math" panose="02040503050406030204" pitchFamily="18" charset="0"/>
                          </a:rPr>
                        </m:ctrlPr>
                      </m:accPr>
                      <m:e>
                        <m:r>
                          <a:rPr lang="en-US" b="0" i="1" smtClean="0">
                            <a:latin typeface="Cambria Math" panose="02040503050406030204" pitchFamily="18" charset="0"/>
                          </a:rPr>
                          <m:t>𝐻</m:t>
                        </m:r>
                      </m:e>
                    </m:acc>
                  </m:oMath>
                </a14:m>
                <a:endParaRPr lang="en-US" sz="1400" dirty="0">
                  <a:solidFill>
                    <a:schemeClr val="dk1"/>
                  </a:solidFill>
                  <a:latin typeface="Vollkorn"/>
                  <a:ea typeface="Vollkorn"/>
                  <a:sym typeface="Vollkorn"/>
                </a:endParaRPr>
              </a:p>
            </p:txBody>
          </p:sp>
        </mc:Choice>
        <mc:Fallback xmlns="">
          <p:sp>
            <p:nvSpPr>
              <p:cNvPr id="62" name="TextBox 61">
                <a:extLst>
                  <a:ext uri="{FF2B5EF4-FFF2-40B4-BE49-F238E27FC236}">
                    <a16:creationId xmlns:a16="http://schemas.microsoft.com/office/drawing/2014/main" id="{09FDCBBA-E44C-C15E-664B-85074ABDF80F}"/>
                  </a:ext>
                </a:extLst>
              </p:cNvPr>
              <p:cNvSpPr txBox="1">
                <a:spLocks noRot="1" noChangeAspect="1" noMove="1" noResize="1" noEditPoints="1" noAdjustHandles="1" noChangeArrowheads="1" noChangeShapeType="1" noTextEdit="1"/>
              </p:cNvSpPr>
              <p:nvPr/>
            </p:nvSpPr>
            <p:spPr>
              <a:xfrm>
                <a:off x="7574068" y="5498323"/>
                <a:ext cx="2308568" cy="431913"/>
              </a:xfrm>
              <a:prstGeom prst="rect">
                <a:avLst/>
              </a:prstGeom>
              <a:blipFill>
                <a:blip r:embed="rId10"/>
                <a:stretch>
                  <a:fillRect l="-792" b="-12676"/>
                </a:stretch>
              </a:blipFill>
            </p:spPr>
            <p:txBody>
              <a:bodyPr/>
              <a:lstStyle/>
              <a:p>
                <a:r>
                  <a:rPr lang="en-US">
                    <a:noFill/>
                  </a:rPr>
                  <a:t> </a:t>
                </a:r>
              </a:p>
            </p:txBody>
          </p:sp>
        </mc:Fallback>
      </mc:AlternateContent>
      <p:cxnSp>
        <p:nvCxnSpPr>
          <p:cNvPr id="2051" name="Straight Arrow Connector 2050">
            <a:extLst>
              <a:ext uri="{FF2B5EF4-FFF2-40B4-BE49-F238E27FC236}">
                <a16:creationId xmlns:a16="http://schemas.microsoft.com/office/drawing/2014/main" id="{FD22BE5E-5F11-09BB-6813-60C0F22565AE}"/>
              </a:ext>
            </a:extLst>
          </p:cNvPr>
          <p:cNvCxnSpPr>
            <a:stCxn id="42" idx="2"/>
            <a:endCxn id="43" idx="0"/>
          </p:cNvCxnSpPr>
          <p:nvPr/>
        </p:nvCxnSpPr>
        <p:spPr>
          <a:xfrm flipH="1">
            <a:off x="5895206" y="1923512"/>
            <a:ext cx="1" cy="430904"/>
          </a:xfrm>
          <a:prstGeom prst="straightConnector1">
            <a:avLst/>
          </a:prstGeom>
          <a:ln w="38100" cap="flat" cmpd="sng" algn="ctr">
            <a:solidFill>
              <a:schemeClr val="bg1">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52" name="Straight Arrow Connector 2051">
            <a:extLst>
              <a:ext uri="{FF2B5EF4-FFF2-40B4-BE49-F238E27FC236}">
                <a16:creationId xmlns:a16="http://schemas.microsoft.com/office/drawing/2014/main" id="{8483929C-EE4A-4DF6-656A-A7B8B5C28E6A}"/>
              </a:ext>
            </a:extLst>
          </p:cNvPr>
          <p:cNvCxnSpPr>
            <a:cxnSpLocks/>
            <a:stCxn id="43" idx="2"/>
            <a:endCxn id="51" idx="0"/>
          </p:cNvCxnSpPr>
          <p:nvPr/>
        </p:nvCxnSpPr>
        <p:spPr>
          <a:xfrm>
            <a:off x="5895206" y="3145177"/>
            <a:ext cx="0" cy="341838"/>
          </a:xfrm>
          <a:prstGeom prst="straightConnector1">
            <a:avLst/>
          </a:prstGeom>
          <a:ln w="38100" cap="flat" cmpd="sng" algn="ctr">
            <a:solidFill>
              <a:schemeClr val="bg1">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55" name="Straight Arrow Connector 2054">
            <a:extLst>
              <a:ext uri="{FF2B5EF4-FFF2-40B4-BE49-F238E27FC236}">
                <a16:creationId xmlns:a16="http://schemas.microsoft.com/office/drawing/2014/main" id="{5C344E15-FBC4-1DC0-9F3C-26B1B6A2A6C9}"/>
              </a:ext>
            </a:extLst>
          </p:cNvPr>
          <p:cNvCxnSpPr>
            <a:cxnSpLocks/>
            <a:stCxn id="51" idx="2"/>
            <a:endCxn id="45" idx="0"/>
          </p:cNvCxnSpPr>
          <p:nvPr/>
        </p:nvCxnSpPr>
        <p:spPr>
          <a:xfrm flipH="1">
            <a:off x="5895205" y="4126403"/>
            <a:ext cx="1" cy="362941"/>
          </a:xfrm>
          <a:prstGeom prst="straightConnector1">
            <a:avLst/>
          </a:prstGeom>
          <a:ln w="38100" cap="flat" cmpd="sng" algn="ctr">
            <a:solidFill>
              <a:schemeClr val="bg1">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59" name="Straight Arrow Connector 2058">
            <a:extLst>
              <a:ext uri="{FF2B5EF4-FFF2-40B4-BE49-F238E27FC236}">
                <a16:creationId xmlns:a16="http://schemas.microsoft.com/office/drawing/2014/main" id="{D0CDF1ED-0F28-F5AC-22C2-CC8EB9F2C6D0}"/>
              </a:ext>
            </a:extLst>
          </p:cNvPr>
          <p:cNvCxnSpPr>
            <a:cxnSpLocks/>
            <a:stCxn id="45" idx="2"/>
            <a:endCxn id="46" idx="0"/>
          </p:cNvCxnSpPr>
          <p:nvPr/>
        </p:nvCxnSpPr>
        <p:spPr>
          <a:xfrm flipH="1">
            <a:off x="5895204" y="5132149"/>
            <a:ext cx="1" cy="332960"/>
          </a:xfrm>
          <a:prstGeom prst="straightConnector1">
            <a:avLst/>
          </a:prstGeom>
          <a:ln w="38100" cap="flat" cmpd="sng" algn="ctr">
            <a:solidFill>
              <a:schemeClr val="bg1">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63" name="Connector: Elbow 2062">
            <a:extLst>
              <a:ext uri="{FF2B5EF4-FFF2-40B4-BE49-F238E27FC236}">
                <a16:creationId xmlns:a16="http://schemas.microsoft.com/office/drawing/2014/main" id="{E3237908-3DA5-D24C-DB20-9AA3EB822E5F}"/>
              </a:ext>
            </a:extLst>
          </p:cNvPr>
          <p:cNvCxnSpPr>
            <a:cxnSpLocks/>
            <a:stCxn id="46" idx="2"/>
            <a:endCxn id="51" idx="1"/>
          </p:cNvCxnSpPr>
          <p:nvPr/>
        </p:nvCxnSpPr>
        <p:spPr>
          <a:xfrm rot="5400000" flipH="1">
            <a:off x="4245206" y="4457917"/>
            <a:ext cx="2301205" cy="998791"/>
          </a:xfrm>
          <a:prstGeom prst="bentConnector4">
            <a:avLst>
              <a:gd name="adj1" fmla="val -16868"/>
              <a:gd name="adj2" fmla="val 204683"/>
            </a:avLst>
          </a:prstGeom>
          <a:ln w="38100" cap="flat" cmpd="sng" algn="ctr">
            <a:solidFill>
              <a:schemeClr val="bg1">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68" name="Straight Arrow Connector 2067">
            <a:extLst>
              <a:ext uri="{FF2B5EF4-FFF2-40B4-BE49-F238E27FC236}">
                <a16:creationId xmlns:a16="http://schemas.microsoft.com/office/drawing/2014/main" id="{F6E3B73E-9432-A64E-60ED-83329FD6D2C1}"/>
              </a:ext>
            </a:extLst>
          </p:cNvPr>
          <p:cNvCxnSpPr>
            <a:cxnSpLocks/>
            <a:stCxn id="51" idx="3"/>
          </p:cNvCxnSpPr>
          <p:nvPr/>
        </p:nvCxnSpPr>
        <p:spPr>
          <a:xfrm flipV="1">
            <a:off x="6893998" y="3805543"/>
            <a:ext cx="1354663" cy="1166"/>
          </a:xfrm>
          <a:prstGeom prst="straightConnector1">
            <a:avLst/>
          </a:prstGeom>
          <a:ln w="38100" cap="flat" cmpd="sng" algn="ctr">
            <a:solidFill>
              <a:schemeClr val="bg1">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71" name="TextBox 2070">
            <a:extLst>
              <a:ext uri="{FF2B5EF4-FFF2-40B4-BE49-F238E27FC236}">
                <a16:creationId xmlns:a16="http://schemas.microsoft.com/office/drawing/2014/main" id="{03D1271E-1EF4-7164-DE40-D3B41CB4BBA9}"/>
              </a:ext>
            </a:extLst>
          </p:cNvPr>
          <p:cNvSpPr txBox="1"/>
          <p:nvPr/>
        </p:nvSpPr>
        <p:spPr>
          <a:xfrm>
            <a:off x="8248661" y="3587902"/>
            <a:ext cx="2308568" cy="388568"/>
          </a:xfrm>
          <a:prstGeom prst="rect">
            <a:avLst/>
          </a:prstGeom>
          <a:noFill/>
        </p:spPr>
        <p:txBody>
          <a:bodyPr wrap="square">
            <a:spAutoFit/>
          </a:bodyPr>
          <a:lstStyle/>
          <a:p>
            <a:pPr lvl="0" algn="just">
              <a:lnSpc>
                <a:spcPct val="150000"/>
              </a:lnSpc>
            </a:pPr>
            <a:r>
              <a:rPr lang="en-US" sz="1400" dirty="0">
                <a:solidFill>
                  <a:schemeClr val="dk1"/>
                </a:solidFill>
                <a:latin typeface="Vollkorn"/>
                <a:ea typeface="Vollkorn"/>
                <a:sym typeface="Vollkorn"/>
              </a:rPr>
              <a:t>Results</a:t>
            </a:r>
          </a:p>
        </p:txBody>
      </p:sp>
      <p:sp>
        <p:nvSpPr>
          <p:cNvPr id="2072" name="TextBox 2071">
            <a:extLst>
              <a:ext uri="{FF2B5EF4-FFF2-40B4-BE49-F238E27FC236}">
                <a16:creationId xmlns:a16="http://schemas.microsoft.com/office/drawing/2014/main" id="{224D95A1-2C05-1939-025C-B956C42D0519}"/>
              </a:ext>
            </a:extLst>
          </p:cNvPr>
          <p:cNvSpPr txBox="1"/>
          <p:nvPr/>
        </p:nvSpPr>
        <p:spPr>
          <a:xfrm>
            <a:off x="3746999" y="3381797"/>
            <a:ext cx="998791" cy="388568"/>
          </a:xfrm>
          <a:prstGeom prst="rect">
            <a:avLst/>
          </a:prstGeom>
          <a:noFill/>
        </p:spPr>
        <p:txBody>
          <a:bodyPr wrap="square">
            <a:spAutoFit/>
          </a:bodyPr>
          <a:lstStyle/>
          <a:p>
            <a:pPr lvl="0" algn="just">
              <a:lnSpc>
                <a:spcPct val="150000"/>
              </a:lnSpc>
            </a:pPr>
            <a:r>
              <a:rPr lang="en-US" dirty="0">
                <a:solidFill>
                  <a:schemeClr val="dk1"/>
                </a:solidFill>
                <a:latin typeface="Vollkorn"/>
                <a:ea typeface="Vollkorn"/>
                <a:sym typeface="Vollkorn"/>
              </a:rPr>
              <a:t>Time loop</a:t>
            </a:r>
            <a:endParaRPr lang="en-US" sz="1400" dirty="0">
              <a:solidFill>
                <a:schemeClr val="dk1"/>
              </a:solidFill>
              <a:latin typeface="Vollkorn"/>
              <a:ea typeface="Vollkorn"/>
              <a:sym typeface="Vollkorn"/>
            </a:endParaRPr>
          </a:p>
        </p:txBody>
      </p:sp>
      <p:sp>
        <p:nvSpPr>
          <p:cNvPr id="2073" name="TextBox 2072">
            <a:extLst>
              <a:ext uri="{FF2B5EF4-FFF2-40B4-BE49-F238E27FC236}">
                <a16:creationId xmlns:a16="http://schemas.microsoft.com/office/drawing/2014/main" id="{52C24426-9849-C3BF-D154-5D61764047CD}"/>
              </a:ext>
            </a:extLst>
          </p:cNvPr>
          <p:cNvSpPr txBox="1"/>
          <p:nvPr/>
        </p:nvSpPr>
        <p:spPr>
          <a:xfrm>
            <a:off x="6798563" y="3405328"/>
            <a:ext cx="475924" cy="388568"/>
          </a:xfrm>
          <a:prstGeom prst="rect">
            <a:avLst/>
          </a:prstGeom>
          <a:noFill/>
        </p:spPr>
        <p:txBody>
          <a:bodyPr wrap="square">
            <a:spAutoFit/>
          </a:bodyPr>
          <a:lstStyle/>
          <a:p>
            <a:pPr lvl="0" algn="just">
              <a:lnSpc>
                <a:spcPct val="150000"/>
              </a:lnSpc>
            </a:pPr>
            <a:r>
              <a:rPr lang="en-US" sz="1400" dirty="0">
                <a:solidFill>
                  <a:schemeClr val="dk1"/>
                </a:solidFill>
                <a:latin typeface="Vollkorn"/>
                <a:ea typeface="Vollkorn"/>
                <a:sym typeface="Vollkorn"/>
              </a:rPr>
              <a:t>yes</a:t>
            </a:r>
          </a:p>
        </p:txBody>
      </p:sp>
      <p:sp>
        <p:nvSpPr>
          <p:cNvPr id="2074" name="TextBox 2073">
            <a:extLst>
              <a:ext uri="{FF2B5EF4-FFF2-40B4-BE49-F238E27FC236}">
                <a16:creationId xmlns:a16="http://schemas.microsoft.com/office/drawing/2014/main" id="{369A8996-B7D9-A8E7-056A-7F7A7F046D04}"/>
              </a:ext>
            </a:extLst>
          </p:cNvPr>
          <p:cNvSpPr txBox="1"/>
          <p:nvPr/>
        </p:nvSpPr>
        <p:spPr>
          <a:xfrm>
            <a:off x="5912498" y="3989258"/>
            <a:ext cx="475924" cy="388568"/>
          </a:xfrm>
          <a:prstGeom prst="rect">
            <a:avLst/>
          </a:prstGeom>
          <a:noFill/>
        </p:spPr>
        <p:txBody>
          <a:bodyPr wrap="square">
            <a:spAutoFit/>
          </a:bodyPr>
          <a:lstStyle/>
          <a:p>
            <a:pPr lvl="0" algn="just">
              <a:lnSpc>
                <a:spcPct val="150000"/>
              </a:lnSpc>
            </a:pPr>
            <a:r>
              <a:rPr lang="en-US" sz="1400" dirty="0">
                <a:solidFill>
                  <a:schemeClr val="dk1"/>
                </a:solidFill>
                <a:latin typeface="Vollkorn"/>
                <a:ea typeface="Vollkorn"/>
                <a:sym typeface="Vollkorn"/>
              </a:rPr>
              <a:t>no</a:t>
            </a:r>
          </a:p>
        </p:txBody>
      </p:sp>
    </p:spTree>
    <p:extLst>
      <p:ext uri="{BB962C8B-B14F-4D97-AF65-F5344CB8AC3E}">
        <p14:creationId xmlns:p14="http://schemas.microsoft.com/office/powerpoint/2010/main" val="1401664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 name="Rectangle 2098">
            <a:extLst>
              <a:ext uri="{FF2B5EF4-FFF2-40B4-BE49-F238E27FC236}">
                <a16:creationId xmlns:a16="http://schemas.microsoft.com/office/drawing/2014/main" id="{0399C6F2-B5EC-B07D-24F6-D1D24E8C295B}"/>
              </a:ext>
            </a:extLst>
          </p:cNvPr>
          <p:cNvSpPr/>
          <p:nvPr/>
        </p:nvSpPr>
        <p:spPr>
          <a:xfrm>
            <a:off x="4553189" y="5432620"/>
            <a:ext cx="3065324" cy="726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2080" name="3D Model 2079" descr="Prism And Basal Pinacoid White">
                <a:extLst>
                  <a:ext uri="{FF2B5EF4-FFF2-40B4-BE49-F238E27FC236}">
                    <a16:creationId xmlns:a16="http://schemas.microsoft.com/office/drawing/2014/main" id="{DE709FEB-A6DD-F078-5459-3A9BC4021DB6}"/>
                  </a:ext>
                </a:extLst>
              </p:cNvPr>
              <p:cNvGraphicFramePr>
                <a:graphicFrameLocks noChangeAspect="1"/>
              </p:cNvGraphicFramePr>
              <p:nvPr>
                <p:extLst>
                  <p:ext uri="{D42A27DB-BD31-4B8C-83A1-F6EECF244321}">
                    <p14:modId xmlns:p14="http://schemas.microsoft.com/office/powerpoint/2010/main" val="685180"/>
                  </p:ext>
                </p:extLst>
              </p:nvPr>
            </p:nvGraphicFramePr>
            <p:xfrm>
              <a:off x="5689820" y="2522519"/>
              <a:ext cx="1020685" cy="1044799"/>
            </p:xfrm>
            <a:graphic>
              <a:graphicData uri="http://schemas.microsoft.com/office/drawing/2017/model3d">
                <am3d:model3d r:embed="rId3">
                  <am3d:spPr>
                    <a:xfrm>
                      <a:off x="0" y="0"/>
                      <a:ext cx="1020685" cy="1044799"/>
                    </a:xfrm>
                    <a:prstGeom prst="rect">
                      <a:avLst/>
                    </a:prstGeom>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88249" ay="2457828" az="57861"/>
                    <am3d:postTrans dx="0" dy="0" dz="0"/>
                  </am3d:trans>
                  <am3d:raster rName="Office3DRenderer" rVer="16.0.8326">
                    <am3d:blip r:embed="rId4"/>
                  </am3d:raster>
                  <am3d:objViewport viewportSz="13208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80" name="3D Model 2079" descr="Prism And Basal Pinacoid White">
                <a:extLst>
                  <a:ext uri="{FF2B5EF4-FFF2-40B4-BE49-F238E27FC236}">
                    <a16:creationId xmlns:a16="http://schemas.microsoft.com/office/drawing/2014/main" id="{DE709FEB-A6DD-F078-5459-3A9BC4021DB6}"/>
                  </a:ext>
                </a:extLst>
              </p:cNvPr>
              <p:cNvPicPr>
                <a:picLocks noGrp="1" noRot="1" noChangeAspect="1" noMove="1" noResize="1" noEditPoints="1" noAdjustHandles="1" noChangeArrowheads="1" noChangeShapeType="1" noCrop="1"/>
              </p:cNvPicPr>
              <p:nvPr/>
            </p:nvPicPr>
            <p:blipFill>
              <a:blip r:embed="rId4"/>
              <a:stretch>
                <a:fillRect/>
              </a:stretch>
            </p:blipFill>
            <p:spPr>
              <a:xfrm>
                <a:off x="5689820" y="2522519"/>
                <a:ext cx="1020685" cy="104479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76" name="3D Model 2075" descr="Prism And Basal Pinacoid White">
                <a:extLst>
                  <a:ext uri="{FF2B5EF4-FFF2-40B4-BE49-F238E27FC236}">
                    <a16:creationId xmlns:a16="http://schemas.microsoft.com/office/drawing/2014/main" id="{5ABD9320-B17E-F207-3E02-DFF717A2523B}"/>
                  </a:ext>
                </a:extLst>
              </p:cNvPr>
              <p:cNvGraphicFramePr>
                <a:graphicFrameLocks noChangeAspect="1"/>
              </p:cNvGraphicFramePr>
              <p:nvPr>
                <p:extLst>
                  <p:ext uri="{D42A27DB-BD31-4B8C-83A1-F6EECF244321}">
                    <p14:modId xmlns:p14="http://schemas.microsoft.com/office/powerpoint/2010/main" val="3431161516"/>
                  </p:ext>
                </p:extLst>
              </p:nvPr>
            </p:nvGraphicFramePr>
            <p:xfrm>
              <a:off x="4196281" y="2218086"/>
              <a:ext cx="1688647" cy="1728541"/>
            </p:xfrm>
            <a:graphic>
              <a:graphicData uri="http://schemas.microsoft.com/office/drawing/2017/model3d">
                <am3d:model3d r:embed="rId3">
                  <am3d:spPr>
                    <a:xfrm>
                      <a:off x="0" y="0"/>
                      <a:ext cx="1688647" cy="1728541"/>
                    </a:xfrm>
                    <a:prstGeom prst="rect">
                      <a:avLst/>
                    </a:prstGeom>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88249" ay="2457828" az="57861"/>
                    <am3d:postTrans dx="0" dy="0" dz="0"/>
                  </am3d:trans>
                  <am3d:raster rName="Office3DRenderer" rVer="16.0.8326">
                    <am3d:blip r:embed="rId5"/>
                  </am3d:raster>
                  <am3d:objViewport viewportSz="21852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76" name="3D Model 2075" descr="Prism And Basal Pinacoid White">
                <a:extLst>
                  <a:ext uri="{FF2B5EF4-FFF2-40B4-BE49-F238E27FC236}">
                    <a16:creationId xmlns:a16="http://schemas.microsoft.com/office/drawing/2014/main" id="{5ABD9320-B17E-F207-3E02-DFF717A2523B}"/>
                  </a:ext>
                </a:extLst>
              </p:cNvPr>
              <p:cNvPicPr>
                <a:picLocks noGrp="1" noRot="1" noChangeAspect="1" noMove="1" noResize="1" noEditPoints="1" noAdjustHandles="1" noChangeArrowheads="1" noChangeShapeType="1" noCrop="1"/>
              </p:cNvPicPr>
              <p:nvPr/>
            </p:nvPicPr>
            <p:blipFill>
              <a:blip r:embed="rId5"/>
              <a:stretch>
                <a:fillRect/>
              </a:stretch>
            </p:blipFill>
            <p:spPr>
              <a:xfrm>
                <a:off x="4196281" y="2218086"/>
                <a:ext cx="1688647" cy="172854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75" name="3D Model 2074" descr="Prism And Basal Pinacoid White">
                <a:extLst>
                  <a:ext uri="{FF2B5EF4-FFF2-40B4-BE49-F238E27FC236}">
                    <a16:creationId xmlns:a16="http://schemas.microsoft.com/office/drawing/2014/main" id="{66E3B24C-1840-0896-3C4E-04B8A2D5DA3F}"/>
                  </a:ext>
                </a:extLst>
              </p:cNvPr>
              <p:cNvGraphicFramePr>
                <a:graphicFrameLocks noChangeAspect="1"/>
              </p:cNvGraphicFramePr>
              <p:nvPr>
                <p:extLst>
                  <p:ext uri="{D42A27DB-BD31-4B8C-83A1-F6EECF244321}">
                    <p14:modId xmlns:p14="http://schemas.microsoft.com/office/powerpoint/2010/main" val="1837101174"/>
                  </p:ext>
                </p:extLst>
              </p:nvPr>
            </p:nvGraphicFramePr>
            <p:xfrm>
              <a:off x="1755853" y="1691234"/>
              <a:ext cx="2790226" cy="2856144"/>
            </p:xfrm>
            <a:graphic>
              <a:graphicData uri="http://schemas.microsoft.com/office/drawing/2017/model3d">
                <am3d:model3d r:embed="rId3">
                  <am3d:spPr>
                    <a:xfrm>
                      <a:off x="0" y="0"/>
                      <a:ext cx="2790226" cy="2856144"/>
                    </a:xfrm>
                    <a:prstGeom prst="rect">
                      <a:avLst/>
                    </a:prstGeom>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88249" ay="2457828" az="57861"/>
                    <am3d:postTrans dx="0" dy="0" dz="0"/>
                  </am3d:trans>
                  <am3d:raster rName="Office3DRenderer" rVer="16.0.8326">
                    <am3d:blip r:embed="rId6"/>
                  </am3d:raster>
                  <am3d:objViewport viewportSz="36108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75" name="3D Model 2074" descr="Prism And Basal Pinacoid White">
                <a:extLst>
                  <a:ext uri="{FF2B5EF4-FFF2-40B4-BE49-F238E27FC236}">
                    <a16:creationId xmlns:a16="http://schemas.microsoft.com/office/drawing/2014/main" id="{66E3B24C-1840-0896-3C4E-04B8A2D5DA3F}"/>
                  </a:ext>
                </a:extLst>
              </p:cNvPr>
              <p:cNvPicPr>
                <a:picLocks noGrp="1" noRot="1" noChangeAspect="1" noMove="1" noResize="1" noEditPoints="1" noAdjustHandles="1" noChangeArrowheads="1" noChangeShapeType="1" noCrop="1"/>
              </p:cNvPicPr>
              <p:nvPr/>
            </p:nvPicPr>
            <p:blipFill>
              <a:blip r:embed="rId6"/>
              <a:stretch>
                <a:fillRect/>
              </a:stretch>
            </p:blipFill>
            <p:spPr>
              <a:xfrm>
                <a:off x="1755853" y="1691234"/>
                <a:ext cx="2790226" cy="2856144"/>
              </a:xfrm>
              <a:prstGeom prst="rect">
                <a:avLst/>
              </a:prstGeom>
            </p:spPr>
          </p:pic>
        </mc:Fallback>
      </mc:AlternateContent>
      <p:sp>
        <p:nvSpPr>
          <p:cNvPr id="3" name="Google Shape;239;p30">
            <a:extLst>
              <a:ext uri="{FF2B5EF4-FFF2-40B4-BE49-F238E27FC236}">
                <a16:creationId xmlns:a16="http://schemas.microsoft.com/office/drawing/2014/main" id="{512656B7-A09D-6223-4CD7-07F4DEDF6107}"/>
              </a:ext>
            </a:extLst>
          </p:cNvPr>
          <p:cNvSpPr/>
          <p:nvPr/>
        </p:nvSpPr>
        <p:spPr>
          <a:xfrm>
            <a:off x="346758" y="272069"/>
            <a:ext cx="5392391" cy="463896"/>
          </a:xfrm>
          <a:prstGeom prst="roundRect">
            <a:avLst>
              <a:gd name="adj" fmla="val 8992"/>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lvl="0" algn="just" rtl="0">
              <a:lnSpc>
                <a:spcPct val="150000"/>
              </a:lnSpc>
              <a:spcBef>
                <a:spcPts val="0"/>
              </a:spcBef>
              <a:spcAft>
                <a:spcPts val="0"/>
              </a:spcAft>
            </a:pPr>
            <a:r>
              <a:rPr lang="en-US" sz="1400" dirty="0">
                <a:solidFill>
                  <a:schemeClr val="dk1"/>
                </a:solidFill>
                <a:latin typeface="Vollkorn"/>
                <a:ea typeface="Vollkorn"/>
                <a:sym typeface="Vollkorn"/>
              </a:rPr>
              <a:t>How does an FDTD solver work?</a:t>
            </a:r>
          </a:p>
        </p:txBody>
      </p:sp>
      <p:cxnSp>
        <p:nvCxnSpPr>
          <p:cNvPr id="11" name="Straight Arrow Connector 10">
            <a:extLst>
              <a:ext uri="{FF2B5EF4-FFF2-40B4-BE49-F238E27FC236}">
                <a16:creationId xmlns:a16="http://schemas.microsoft.com/office/drawing/2014/main" id="{C04DD085-74AE-15B5-40A3-1023F392F01F}"/>
              </a:ext>
            </a:extLst>
          </p:cNvPr>
          <p:cNvCxnSpPr>
            <a:cxnSpLocks/>
          </p:cNvCxnSpPr>
          <p:nvPr/>
        </p:nvCxnSpPr>
        <p:spPr>
          <a:xfrm flipV="1">
            <a:off x="1177561" y="4193096"/>
            <a:ext cx="0" cy="5655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5A17D8B-DB8B-B1E3-DDE4-1E097687B6C0}"/>
              </a:ext>
            </a:extLst>
          </p:cNvPr>
          <p:cNvCxnSpPr>
            <a:cxnSpLocks/>
          </p:cNvCxnSpPr>
          <p:nvPr/>
        </p:nvCxnSpPr>
        <p:spPr>
          <a:xfrm flipH="1" flipV="1">
            <a:off x="685178" y="4494885"/>
            <a:ext cx="492381" cy="2638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1C7EFA-3C91-6492-BC64-E953D5D96382}"/>
              </a:ext>
            </a:extLst>
          </p:cNvPr>
          <p:cNvCxnSpPr>
            <a:cxnSpLocks/>
          </p:cNvCxnSpPr>
          <p:nvPr/>
        </p:nvCxnSpPr>
        <p:spPr>
          <a:xfrm flipV="1">
            <a:off x="1177560" y="4655981"/>
            <a:ext cx="500709" cy="102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170E09C-3E88-37B3-07EA-CB63BAC06B0B}"/>
              </a:ext>
            </a:extLst>
          </p:cNvPr>
          <p:cNvCxnSpPr>
            <a:cxnSpLocks/>
          </p:cNvCxnSpPr>
          <p:nvPr/>
        </p:nvCxnSpPr>
        <p:spPr>
          <a:xfrm>
            <a:off x="530120" y="3123909"/>
            <a:ext cx="1759544" cy="3069"/>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24E6257-08F2-B640-F1FC-DA3798A70B5E}"/>
              </a:ext>
            </a:extLst>
          </p:cNvPr>
          <p:cNvCxnSpPr>
            <a:cxnSpLocks/>
          </p:cNvCxnSpPr>
          <p:nvPr/>
        </p:nvCxnSpPr>
        <p:spPr>
          <a:xfrm flipV="1">
            <a:off x="530120" y="2326212"/>
            <a:ext cx="0" cy="800766"/>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5223BAF-57E5-21C7-B856-9845E781CA08}"/>
              </a:ext>
            </a:extLst>
          </p:cNvPr>
          <p:cNvCxnSpPr>
            <a:cxnSpLocks/>
          </p:cNvCxnSpPr>
          <p:nvPr/>
        </p:nvCxnSpPr>
        <p:spPr>
          <a:xfrm>
            <a:off x="530120" y="3119306"/>
            <a:ext cx="647440" cy="25510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FDA0221-109E-E76A-6826-FFAA0C67A836}"/>
              </a:ext>
            </a:extLst>
          </p:cNvPr>
          <p:cNvSpPr txBox="1"/>
          <p:nvPr/>
        </p:nvSpPr>
        <p:spPr>
          <a:xfrm>
            <a:off x="1633795" y="4475892"/>
            <a:ext cx="396359" cy="338554"/>
          </a:xfrm>
          <a:prstGeom prst="rect">
            <a:avLst/>
          </a:prstGeom>
          <a:noFill/>
        </p:spPr>
        <p:txBody>
          <a:bodyPr wrap="square">
            <a:spAutoFit/>
          </a:bodyPr>
          <a:lstStyle/>
          <a:p>
            <a:r>
              <a:rPr lang="en-US" sz="1600" dirty="0">
                <a:solidFill>
                  <a:schemeClr val="dk1"/>
                </a:solidFill>
                <a:latin typeface="+mj-lt"/>
                <a:ea typeface="Vollkorn"/>
                <a:sym typeface="Vollkorn"/>
              </a:rPr>
              <a:t>x</a:t>
            </a:r>
            <a:endParaRPr lang="en-US" sz="1600" dirty="0">
              <a:latin typeface="+mj-lt"/>
            </a:endParaRPr>
          </a:p>
        </p:txBody>
      </p:sp>
      <p:sp>
        <p:nvSpPr>
          <p:cNvPr id="52" name="TextBox 51">
            <a:extLst>
              <a:ext uri="{FF2B5EF4-FFF2-40B4-BE49-F238E27FC236}">
                <a16:creationId xmlns:a16="http://schemas.microsoft.com/office/drawing/2014/main" id="{E2EB7718-CBE2-1A01-9F67-93B98334F3F0}"/>
              </a:ext>
            </a:extLst>
          </p:cNvPr>
          <p:cNvSpPr txBox="1"/>
          <p:nvPr/>
        </p:nvSpPr>
        <p:spPr>
          <a:xfrm>
            <a:off x="416210" y="4239785"/>
            <a:ext cx="396359" cy="338554"/>
          </a:xfrm>
          <a:prstGeom prst="rect">
            <a:avLst/>
          </a:prstGeom>
          <a:noFill/>
        </p:spPr>
        <p:txBody>
          <a:bodyPr wrap="square">
            <a:spAutoFit/>
          </a:bodyPr>
          <a:lstStyle/>
          <a:p>
            <a:r>
              <a:rPr lang="en-US" sz="1600" dirty="0">
                <a:solidFill>
                  <a:schemeClr val="dk1"/>
                </a:solidFill>
                <a:latin typeface="+mj-lt"/>
                <a:ea typeface="Vollkorn"/>
                <a:sym typeface="Vollkorn"/>
              </a:rPr>
              <a:t>-y</a:t>
            </a:r>
            <a:endParaRPr lang="en-US" sz="1600" dirty="0">
              <a:latin typeface="+mj-lt"/>
            </a:endParaRPr>
          </a:p>
        </p:txBody>
      </p:sp>
      <p:sp>
        <p:nvSpPr>
          <p:cNvPr id="2061" name="TextBox 2060">
            <a:extLst>
              <a:ext uri="{FF2B5EF4-FFF2-40B4-BE49-F238E27FC236}">
                <a16:creationId xmlns:a16="http://schemas.microsoft.com/office/drawing/2014/main" id="{E1DCFE58-F02E-6EDB-A911-5DBAFA5A7333}"/>
              </a:ext>
            </a:extLst>
          </p:cNvPr>
          <p:cNvSpPr txBox="1"/>
          <p:nvPr/>
        </p:nvSpPr>
        <p:spPr>
          <a:xfrm>
            <a:off x="1023855" y="3891512"/>
            <a:ext cx="335337" cy="338554"/>
          </a:xfrm>
          <a:prstGeom prst="rect">
            <a:avLst/>
          </a:prstGeom>
          <a:noFill/>
        </p:spPr>
        <p:txBody>
          <a:bodyPr wrap="square">
            <a:spAutoFit/>
          </a:bodyPr>
          <a:lstStyle/>
          <a:p>
            <a:r>
              <a:rPr lang="en-US" sz="1600" dirty="0">
                <a:solidFill>
                  <a:schemeClr val="dk1"/>
                </a:solidFill>
                <a:latin typeface="+mj-lt"/>
                <a:ea typeface="Vollkorn"/>
                <a:sym typeface="Vollkorn"/>
              </a:rPr>
              <a:t>z</a:t>
            </a:r>
            <a:endParaRPr lang="en-US" sz="1600" dirty="0">
              <a:latin typeface="+mj-lt"/>
            </a:endParaRPr>
          </a:p>
        </p:txBody>
      </p:sp>
      <p:sp>
        <p:nvSpPr>
          <p:cNvPr id="2062" name="TextBox 2061">
            <a:extLst>
              <a:ext uri="{FF2B5EF4-FFF2-40B4-BE49-F238E27FC236}">
                <a16:creationId xmlns:a16="http://schemas.microsoft.com/office/drawing/2014/main" id="{7667BFB6-F355-E336-58AC-5B185D9FF244}"/>
              </a:ext>
            </a:extLst>
          </p:cNvPr>
          <p:cNvSpPr txBox="1"/>
          <p:nvPr/>
        </p:nvSpPr>
        <p:spPr>
          <a:xfrm>
            <a:off x="1923300" y="2788699"/>
            <a:ext cx="396359" cy="369332"/>
          </a:xfrm>
          <a:prstGeom prst="rect">
            <a:avLst/>
          </a:prstGeom>
          <a:noFill/>
        </p:spPr>
        <p:txBody>
          <a:bodyPr wrap="square">
            <a:spAutoFit/>
          </a:bodyPr>
          <a:lstStyle/>
          <a:p>
            <a:r>
              <a:rPr lang="en-US" sz="1800" dirty="0">
                <a:solidFill>
                  <a:schemeClr val="dk1"/>
                </a:solidFill>
                <a:latin typeface="Times New Roman" panose="02020603050405020304" pitchFamily="18" charset="0"/>
                <a:ea typeface="Vollkorn"/>
                <a:cs typeface="Times New Roman" panose="02020603050405020304" pitchFamily="18" charset="0"/>
                <a:sym typeface="Vollkorn"/>
              </a:rPr>
              <a:t>k</a:t>
            </a:r>
            <a:endParaRPr lang="en-US" sz="1800" dirty="0">
              <a:latin typeface="Times New Roman" panose="02020603050405020304" pitchFamily="18" charset="0"/>
              <a:cs typeface="Times New Roman" panose="02020603050405020304" pitchFamily="18" charset="0"/>
            </a:endParaRPr>
          </a:p>
        </p:txBody>
      </p:sp>
      <p:sp>
        <p:nvSpPr>
          <p:cNvPr id="2064" name="TextBox 2063">
            <a:extLst>
              <a:ext uri="{FF2B5EF4-FFF2-40B4-BE49-F238E27FC236}">
                <a16:creationId xmlns:a16="http://schemas.microsoft.com/office/drawing/2014/main" id="{3C13D5F9-5E71-2BAA-1F13-248973AD0239}"/>
              </a:ext>
            </a:extLst>
          </p:cNvPr>
          <p:cNvSpPr txBox="1"/>
          <p:nvPr/>
        </p:nvSpPr>
        <p:spPr>
          <a:xfrm>
            <a:off x="359061" y="1981580"/>
            <a:ext cx="551547" cy="369332"/>
          </a:xfrm>
          <a:prstGeom prst="rect">
            <a:avLst/>
          </a:prstGeom>
          <a:noFill/>
        </p:spPr>
        <p:txBody>
          <a:bodyPr wrap="square">
            <a:spAutoFit/>
          </a:bodyPr>
          <a:lstStyle/>
          <a:p>
            <a:r>
              <a:rPr lang="en-US" sz="1800" dirty="0" err="1">
                <a:solidFill>
                  <a:schemeClr val="dk1"/>
                </a:solidFill>
                <a:latin typeface="Times New Roman" panose="02020603050405020304" pitchFamily="18" charset="0"/>
                <a:ea typeface="Vollkorn"/>
                <a:cs typeface="Times New Roman" panose="02020603050405020304" pitchFamily="18" charset="0"/>
                <a:sym typeface="Vollkorn"/>
              </a:rPr>
              <a:t>E</a:t>
            </a:r>
            <a:r>
              <a:rPr lang="en-US" sz="1800" baseline="-25000" dirty="0" err="1">
                <a:solidFill>
                  <a:schemeClr val="dk1"/>
                </a:solidFill>
                <a:latin typeface="Times New Roman" panose="02020603050405020304" pitchFamily="18" charset="0"/>
                <a:ea typeface="Vollkorn"/>
                <a:cs typeface="Times New Roman" panose="02020603050405020304" pitchFamily="18" charset="0"/>
                <a:sym typeface="Vollkorn"/>
              </a:rPr>
              <a:t>z</a:t>
            </a:r>
            <a:endParaRPr lang="en-US" sz="1800" baseline="-25000" dirty="0">
              <a:latin typeface="Times New Roman" panose="02020603050405020304" pitchFamily="18" charset="0"/>
              <a:cs typeface="Times New Roman" panose="02020603050405020304" pitchFamily="18" charset="0"/>
            </a:endParaRPr>
          </a:p>
        </p:txBody>
      </p:sp>
      <p:sp>
        <p:nvSpPr>
          <p:cNvPr id="2065" name="TextBox 2064">
            <a:extLst>
              <a:ext uri="{FF2B5EF4-FFF2-40B4-BE49-F238E27FC236}">
                <a16:creationId xmlns:a16="http://schemas.microsoft.com/office/drawing/2014/main" id="{D5CD4E6B-0B04-8FAC-BA06-5854AA43D79E}"/>
              </a:ext>
            </a:extLst>
          </p:cNvPr>
          <p:cNvSpPr txBox="1"/>
          <p:nvPr/>
        </p:nvSpPr>
        <p:spPr>
          <a:xfrm>
            <a:off x="1108413" y="3182579"/>
            <a:ext cx="551547" cy="369332"/>
          </a:xfrm>
          <a:prstGeom prst="rect">
            <a:avLst/>
          </a:prstGeom>
          <a:noFill/>
        </p:spPr>
        <p:txBody>
          <a:bodyPr wrap="square">
            <a:spAutoFit/>
          </a:bodyPr>
          <a:lstStyle/>
          <a:p>
            <a:r>
              <a:rPr lang="en-US" sz="1800" dirty="0">
                <a:solidFill>
                  <a:schemeClr val="dk1"/>
                </a:solidFill>
                <a:latin typeface="Times New Roman" panose="02020603050405020304" pitchFamily="18" charset="0"/>
                <a:ea typeface="Vollkorn"/>
                <a:cs typeface="Times New Roman" panose="02020603050405020304" pitchFamily="18" charset="0"/>
                <a:sym typeface="Vollkorn"/>
              </a:rPr>
              <a:t>H</a:t>
            </a:r>
            <a:r>
              <a:rPr lang="en-US" sz="1800" baseline="-25000" dirty="0">
                <a:solidFill>
                  <a:schemeClr val="dk1"/>
                </a:solidFill>
                <a:latin typeface="Times New Roman" panose="02020603050405020304" pitchFamily="18" charset="0"/>
                <a:ea typeface="Vollkorn"/>
                <a:cs typeface="Times New Roman" panose="02020603050405020304" pitchFamily="18" charset="0"/>
                <a:sym typeface="Vollkorn"/>
              </a:rPr>
              <a:t>y</a:t>
            </a:r>
            <a:endParaRPr lang="en-US" sz="1800"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66" name="CaixaDeTexto 29">
                <a:extLst>
                  <a:ext uri="{FF2B5EF4-FFF2-40B4-BE49-F238E27FC236}">
                    <a16:creationId xmlns:a16="http://schemas.microsoft.com/office/drawing/2014/main" id="{044E977B-A01A-FD2C-5B2D-25563D5EE819}"/>
                  </a:ext>
                </a:extLst>
              </p:cNvPr>
              <p:cNvSpPr txBox="1"/>
              <p:nvPr/>
            </p:nvSpPr>
            <p:spPr>
              <a:xfrm>
                <a:off x="8975623" y="1039180"/>
                <a:ext cx="1419876" cy="5514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a:ea typeface="Cambria Math"/>
                        </a:rPr>
                        <m:t>𝛻</m:t>
                      </m:r>
                      <m:r>
                        <a:rPr lang="pt-BR" i="1" smtClean="0">
                          <a:latin typeface="Cambria Math"/>
                          <a:ea typeface="Cambria Math"/>
                        </a:rPr>
                        <m:t>×</m:t>
                      </m:r>
                      <m:acc>
                        <m:accPr>
                          <m:chr m:val="⃗"/>
                          <m:ctrlPr>
                            <a:rPr lang="pt-BR" i="1">
                              <a:latin typeface="Cambria Math" panose="02040503050406030204" pitchFamily="18" charset="0"/>
                            </a:rPr>
                          </m:ctrlPr>
                        </m:accPr>
                        <m:e>
                          <m:r>
                            <a:rPr lang="pt-BR" i="1">
                              <a:latin typeface="Cambria Math"/>
                            </a:rPr>
                            <m:t>𝐸</m:t>
                          </m:r>
                        </m:e>
                      </m:acc>
                      <m:r>
                        <a:rPr lang="pt-BR" b="0" i="1" smtClean="0">
                          <a:latin typeface="Cambria Math"/>
                        </a:rPr>
                        <m:t>=</m:t>
                      </m:r>
                      <m:r>
                        <a:rPr lang="pt-BR" i="1" smtClean="0">
                          <a:latin typeface="Cambria Math"/>
                        </a:rPr>
                        <m:t>−</m:t>
                      </m:r>
                      <m:r>
                        <a:rPr lang="pt-BR" i="1">
                          <a:latin typeface="Cambria Math" panose="02040503050406030204" pitchFamily="18" charset="0"/>
                          <a:ea typeface="Cambria Math" panose="02040503050406030204" pitchFamily="18" charset="0"/>
                        </a:rPr>
                        <m:t>𝜇</m:t>
                      </m:r>
                      <m:f>
                        <m:fPr>
                          <m:ctrlPr>
                            <a:rPr lang="pt-BR" i="1" smtClean="0">
                              <a:latin typeface="Cambria Math" panose="02040503050406030204" pitchFamily="18" charset="0"/>
                            </a:rPr>
                          </m:ctrlPr>
                        </m:fPr>
                        <m:num>
                          <m:r>
                            <a:rPr lang="pt-BR" i="1" smtClean="0">
                              <a:latin typeface="Cambria Math"/>
                            </a:rPr>
                            <m:t>𝜕</m:t>
                          </m:r>
                          <m:acc>
                            <m:accPr>
                              <m:chr m:val="⃗"/>
                              <m:ctrlPr>
                                <a:rPr lang="pt-BR" i="1">
                                  <a:latin typeface="Cambria Math" panose="02040503050406030204" pitchFamily="18" charset="0"/>
                                </a:rPr>
                              </m:ctrlPr>
                            </m:accPr>
                            <m:e>
                              <m:r>
                                <a:rPr lang="en-US" b="0" i="1" smtClean="0">
                                  <a:latin typeface="Cambria Math" panose="02040503050406030204" pitchFamily="18" charset="0"/>
                                </a:rPr>
                                <m:t>𝐻</m:t>
                              </m:r>
                            </m:e>
                          </m:acc>
                        </m:num>
                        <m:den>
                          <m:r>
                            <a:rPr lang="pt-BR" i="1" smtClean="0">
                              <a:latin typeface="Cambria Math"/>
                            </a:rPr>
                            <m:t>𝜕</m:t>
                          </m:r>
                          <m:r>
                            <a:rPr lang="pt-BR" b="0" i="1" smtClean="0">
                              <a:latin typeface="Cambria Math"/>
                            </a:rPr>
                            <m:t>𝑡</m:t>
                          </m:r>
                        </m:den>
                      </m:f>
                    </m:oMath>
                  </m:oMathPara>
                </a14:m>
                <a:endParaRPr lang="pt-BR" dirty="0"/>
              </a:p>
            </p:txBody>
          </p:sp>
        </mc:Choice>
        <mc:Fallback xmlns="">
          <p:sp>
            <p:nvSpPr>
              <p:cNvPr id="2066" name="CaixaDeTexto 29">
                <a:extLst>
                  <a:ext uri="{FF2B5EF4-FFF2-40B4-BE49-F238E27FC236}">
                    <a16:creationId xmlns:a16="http://schemas.microsoft.com/office/drawing/2014/main" id="{044E977B-A01A-FD2C-5B2D-25563D5EE819}"/>
                  </a:ext>
                </a:extLst>
              </p:cNvPr>
              <p:cNvSpPr txBox="1">
                <a:spLocks noRot="1" noChangeAspect="1" noMove="1" noResize="1" noEditPoints="1" noAdjustHandles="1" noChangeArrowheads="1" noChangeShapeType="1" noTextEdit="1"/>
              </p:cNvSpPr>
              <p:nvPr/>
            </p:nvSpPr>
            <p:spPr>
              <a:xfrm>
                <a:off x="8975623" y="1039180"/>
                <a:ext cx="1419876" cy="55143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7" name="CaixaDeTexto 30">
                <a:extLst>
                  <a:ext uri="{FF2B5EF4-FFF2-40B4-BE49-F238E27FC236}">
                    <a16:creationId xmlns:a16="http://schemas.microsoft.com/office/drawing/2014/main" id="{F0068025-E963-390E-296B-CD729D783911}"/>
                  </a:ext>
                </a:extLst>
              </p:cNvPr>
              <p:cNvSpPr txBox="1"/>
              <p:nvPr/>
            </p:nvSpPr>
            <p:spPr>
              <a:xfrm>
                <a:off x="9050515" y="3129976"/>
                <a:ext cx="1270091" cy="5514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a:ea typeface="Cambria Math"/>
                        </a:rPr>
                        <m:t>𝛻</m:t>
                      </m:r>
                      <m:r>
                        <a:rPr lang="pt-BR" i="1" smtClean="0">
                          <a:latin typeface="Cambria Math"/>
                          <a:ea typeface="Cambria Math"/>
                        </a:rPr>
                        <m:t>×</m:t>
                      </m:r>
                      <m:acc>
                        <m:accPr>
                          <m:chr m:val="⃗"/>
                          <m:ctrlPr>
                            <a:rPr lang="pt-BR" i="1">
                              <a:latin typeface="Cambria Math" panose="02040503050406030204" pitchFamily="18" charset="0"/>
                            </a:rPr>
                          </m:ctrlPr>
                        </m:accPr>
                        <m:e>
                          <m:r>
                            <a:rPr lang="en-US" b="0" i="1" smtClean="0">
                              <a:latin typeface="Cambria Math" panose="02040503050406030204" pitchFamily="18" charset="0"/>
                            </a:rPr>
                            <m:t>𝐻</m:t>
                          </m:r>
                        </m:e>
                      </m:acc>
                      <m:r>
                        <a:rPr lang="pt-BR" b="0" i="1" smtClean="0">
                          <a:latin typeface="Cambria Math"/>
                        </a:rPr>
                        <m:t>=</m:t>
                      </m:r>
                      <m:r>
                        <a:rPr lang="pt-BR" i="1">
                          <a:latin typeface="Cambria Math" panose="02040503050406030204" pitchFamily="18" charset="0"/>
                          <a:ea typeface="Cambria Math" panose="02040503050406030204" pitchFamily="18" charset="0"/>
                        </a:rPr>
                        <m:t>𝜀</m:t>
                      </m:r>
                      <m:f>
                        <m:fPr>
                          <m:ctrlPr>
                            <a:rPr lang="pt-BR" i="1">
                              <a:latin typeface="Cambria Math" panose="02040503050406030204" pitchFamily="18" charset="0"/>
                            </a:rPr>
                          </m:ctrlPr>
                        </m:fPr>
                        <m:num>
                          <m:r>
                            <a:rPr lang="pt-BR" i="1">
                              <a:latin typeface="Cambria Math"/>
                            </a:rPr>
                            <m:t>𝜕</m:t>
                          </m:r>
                          <m:acc>
                            <m:accPr>
                              <m:chr m:val="⃗"/>
                              <m:ctrlPr>
                                <a:rPr lang="pt-BR" i="1">
                                  <a:latin typeface="Cambria Math" panose="02040503050406030204" pitchFamily="18" charset="0"/>
                                </a:rPr>
                              </m:ctrlPr>
                            </m:accPr>
                            <m:e>
                              <m:r>
                                <a:rPr lang="en-US" b="0" i="1" smtClean="0">
                                  <a:latin typeface="Cambria Math" panose="02040503050406030204" pitchFamily="18" charset="0"/>
                                </a:rPr>
                                <m:t>𝐸</m:t>
                              </m:r>
                            </m:e>
                          </m:acc>
                        </m:num>
                        <m:den>
                          <m:r>
                            <a:rPr lang="pt-BR" i="1">
                              <a:latin typeface="Cambria Math"/>
                            </a:rPr>
                            <m:t>𝜕</m:t>
                          </m:r>
                          <m:r>
                            <a:rPr lang="pt-BR" i="1">
                              <a:latin typeface="Cambria Math"/>
                            </a:rPr>
                            <m:t>𝑡</m:t>
                          </m:r>
                        </m:den>
                      </m:f>
                    </m:oMath>
                  </m:oMathPara>
                </a14:m>
                <a:endParaRPr lang="pt-BR" dirty="0"/>
              </a:p>
            </p:txBody>
          </p:sp>
        </mc:Choice>
        <mc:Fallback xmlns="">
          <p:sp>
            <p:nvSpPr>
              <p:cNvPr id="2067" name="CaixaDeTexto 30">
                <a:extLst>
                  <a:ext uri="{FF2B5EF4-FFF2-40B4-BE49-F238E27FC236}">
                    <a16:creationId xmlns:a16="http://schemas.microsoft.com/office/drawing/2014/main" id="{F0068025-E963-390E-296B-CD729D783911}"/>
                  </a:ext>
                </a:extLst>
              </p:cNvPr>
              <p:cNvSpPr txBox="1">
                <a:spLocks noRot="1" noChangeAspect="1" noMove="1" noResize="1" noEditPoints="1" noAdjustHandles="1" noChangeArrowheads="1" noChangeShapeType="1" noTextEdit="1"/>
              </p:cNvSpPr>
              <p:nvPr/>
            </p:nvSpPr>
            <p:spPr>
              <a:xfrm>
                <a:off x="9050515" y="3129976"/>
                <a:ext cx="1270091" cy="55143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8" name="CaixaDeTexto 29">
                <a:extLst>
                  <a:ext uri="{FF2B5EF4-FFF2-40B4-BE49-F238E27FC236}">
                    <a16:creationId xmlns:a16="http://schemas.microsoft.com/office/drawing/2014/main" id="{C678EA33-1765-070D-505B-FAD0C986D99D}"/>
                  </a:ext>
                </a:extLst>
              </p:cNvPr>
              <p:cNvSpPr txBox="1"/>
              <p:nvPr/>
            </p:nvSpPr>
            <p:spPr>
              <a:xfrm>
                <a:off x="4738626" y="1078533"/>
                <a:ext cx="771621" cy="5388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a:rPr>
                            <m:t>𝜕</m:t>
                          </m:r>
                        </m:num>
                        <m:den>
                          <m:r>
                            <a:rPr lang="pt-BR" i="1" smtClean="0">
                              <a:latin typeface="Cambria Math"/>
                            </a:rPr>
                            <m:t>𝜕</m:t>
                          </m:r>
                          <m:r>
                            <a:rPr lang="en-US" b="0" i="1" smtClean="0">
                              <a:latin typeface="Cambria Math" panose="02040503050406030204" pitchFamily="18" charset="0"/>
                            </a:rPr>
                            <m:t>𝑦</m:t>
                          </m:r>
                        </m:den>
                      </m:f>
                      <m:r>
                        <a:rPr lang="en-US" b="0" i="1" smtClean="0">
                          <a:latin typeface="Cambria Math" panose="02040503050406030204" pitchFamily="18" charset="0"/>
                        </a:rPr>
                        <m:t>=0</m:t>
                      </m:r>
                    </m:oMath>
                  </m:oMathPara>
                </a14:m>
                <a:endParaRPr lang="pt-BR" dirty="0"/>
              </a:p>
            </p:txBody>
          </p:sp>
        </mc:Choice>
        <mc:Fallback xmlns="">
          <p:sp>
            <p:nvSpPr>
              <p:cNvPr id="2088" name="CaixaDeTexto 29">
                <a:extLst>
                  <a:ext uri="{FF2B5EF4-FFF2-40B4-BE49-F238E27FC236}">
                    <a16:creationId xmlns:a16="http://schemas.microsoft.com/office/drawing/2014/main" id="{C678EA33-1765-070D-505B-FAD0C986D99D}"/>
                  </a:ext>
                </a:extLst>
              </p:cNvPr>
              <p:cNvSpPr txBox="1">
                <a:spLocks noRot="1" noChangeAspect="1" noMove="1" noResize="1" noEditPoints="1" noAdjustHandles="1" noChangeArrowheads="1" noChangeShapeType="1" noTextEdit="1"/>
              </p:cNvSpPr>
              <p:nvPr/>
            </p:nvSpPr>
            <p:spPr>
              <a:xfrm>
                <a:off x="4738626" y="1078533"/>
                <a:ext cx="771621" cy="538802"/>
              </a:xfrm>
              <a:prstGeom prst="rect">
                <a:avLst/>
              </a:prstGeom>
              <a:blipFill>
                <a:blip r:embed="rId9"/>
                <a:stretch>
                  <a:fillRect b="-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9" name="CaixaDeTexto 29">
                <a:extLst>
                  <a:ext uri="{FF2B5EF4-FFF2-40B4-BE49-F238E27FC236}">
                    <a16:creationId xmlns:a16="http://schemas.microsoft.com/office/drawing/2014/main" id="{E5938FEB-7D65-C9AE-DC05-9B354414B155}"/>
                  </a:ext>
                </a:extLst>
              </p:cNvPr>
              <p:cNvSpPr txBox="1"/>
              <p:nvPr/>
            </p:nvSpPr>
            <p:spPr>
              <a:xfrm>
                <a:off x="5510247" y="1115338"/>
                <a:ext cx="769185" cy="501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a:rPr>
                            <m:t>𝜕</m:t>
                          </m:r>
                        </m:num>
                        <m:den>
                          <m:r>
                            <a:rPr lang="pt-BR" i="1" smtClean="0">
                              <a:latin typeface="Cambria Math"/>
                            </a:rPr>
                            <m:t>𝜕</m:t>
                          </m:r>
                          <m:r>
                            <a:rPr lang="en-US" b="0" i="1" smtClean="0">
                              <a:latin typeface="Cambria Math" panose="02040503050406030204" pitchFamily="18" charset="0"/>
                            </a:rPr>
                            <m:t>𝑧</m:t>
                          </m:r>
                        </m:den>
                      </m:f>
                      <m:r>
                        <a:rPr lang="en-US" b="0" i="1" smtClean="0">
                          <a:latin typeface="Cambria Math" panose="02040503050406030204" pitchFamily="18" charset="0"/>
                        </a:rPr>
                        <m:t>=0</m:t>
                      </m:r>
                    </m:oMath>
                  </m:oMathPara>
                </a14:m>
                <a:endParaRPr lang="pt-BR" dirty="0"/>
              </a:p>
            </p:txBody>
          </p:sp>
        </mc:Choice>
        <mc:Fallback xmlns="">
          <p:sp>
            <p:nvSpPr>
              <p:cNvPr id="2089" name="CaixaDeTexto 29">
                <a:extLst>
                  <a:ext uri="{FF2B5EF4-FFF2-40B4-BE49-F238E27FC236}">
                    <a16:creationId xmlns:a16="http://schemas.microsoft.com/office/drawing/2014/main" id="{E5938FEB-7D65-C9AE-DC05-9B354414B155}"/>
                  </a:ext>
                </a:extLst>
              </p:cNvPr>
              <p:cNvSpPr txBox="1">
                <a:spLocks noRot="1" noChangeAspect="1" noMove="1" noResize="1" noEditPoints="1" noAdjustHandles="1" noChangeArrowheads="1" noChangeShapeType="1" noTextEdit="1"/>
              </p:cNvSpPr>
              <p:nvPr/>
            </p:nvSpPr>
            <p:spPr>
              <a:xfrm>
                <a:off x="5510247" y="1115338"/>
                <a:ext cx="769185" cy="501997"/>
              </a:xfrm>
              <a:prstGeom prst="rect">
                <a:avLst/>
              </a:prstGeom>
              <a:blipFill>
                <a:blip r:embed="rId10"/>
                <a:stretch>
                  <a:fillRect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0" name="CaixaDeTexto 29">
                <a:extLst>
                  <a:ext uri="{FF2B5EF4-FFF2-40B4-BE49-F238E27FC236}">
                    <a16:creationId xmlns:a16="http://schemas.microsoft.com/office/drawing/2014/main" id="{9543BD66-C384-22E1-0887-38D32108BFD0}"/>
                  </a:ext>
                </a:extLst>
              </p:cNvPr>
              <p:cNvSpPr txBox="1"/>
              <p:nvPr/>
            </p:nvSpPr>
            <p:spPr>
              <a:xfrm>
                <a:off x="7794820" y="1708555"/>
                <a:ext cx="3593484" cy="9623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a:rPr>
                        <m:t>−</m:t>
                      </m:r>
                      <m:r>
                        <a:rPr lang="pt-BR" i="1">
                          <a:latin typeface="Cambria Math" panose="02040503050406030204" pitchFamily="18" charset="0"/>
                          <a:ea typeface="Cambria Math" panose="02040503050406030204" pitchFamily="18" charset="0"/>
                        </a:rPr>
                        <m:t>𝜇</m:t>
                      </m:r>
                      <m:f>
                        <m:fPr>
                          <m:ctrlPr>
                            <a:rPr lang="pt-BR" i="1">
                              <a:latin typeface="Cambria Math" panose="02040503050406030204" pitchFamily="18" charset="0"/>
                            </a:rPr>
                          </m:ctrlPr>
                        </m:fPr>
                        <m:num>
                          <m:r>
                            <a:rPr lang="pt-BR" i="1">
                              <a:latin typeface="Cambria Math"/>
                            </a:rPr>
                            <m:t>𝜕</m:t>
                          </m:r>
                          <m:acc>
                            <m:accPr>
                              <m:chr m:val="⃗"/>
                              <m:ctrlPr>
                                <a:rPr lang="pt-BR" i="1">
                                  <a:latin typeface="Cambria Math" panose="02040503050406030204" pitchFamily="18" charset="0"/>
                                </a:rPr>
                              </m:ctrlPr>
                            </m:accPr>
                            <m:e>
                              <m:r>
                                <a:rPr lang="en-US" i="1">
                                  <a:latin typeface="Cambria Math" panose="02040503050406030204" pitchFamily="18" charset="0"/>
                                </a:rPr>
                                <m:t>𝐻</m:t>
                              </m:r>
                            </m:e>
                          </m:acc>
                        </m:num>
                        <m:den>
                          <m:r>
                            <a:rPr lang="pt-BR" i="1">
                              <a:latin typeface="Cambria Math"/>
                            </a:rPr>
                            <m:t>𝜕</m:t>
                          </m:r>
                          <m:r>
                            <a:rPr lang="pt-BR" i="1">
                              <a:latin typeface="Cambria Math"/>
                            </a:rPr>
                            <m:t>𝑡</m:t>
                          </m:r>
                        </m:den>
                      </m:f>
                      <m:r>
                        <a:rPr lang="en-US" b="0" i="1" smtClean="0">
                          <a:latin typeface="Cambria Math" panose="02040503050406030204" pitchFamily="18" charset="0"/>
                        </a:rPr>
                        <m:t>=</m:t>
                      </m:r>
                      <m:r>
                        <a:rPr lang="pt-BR" i="1" smtClean="0">
                          <a:latin typeface="Cambria Math"/>
                          <a:ea typeface="Cambria Math"/>
                        </a:rPr>
                        <m:t>𝛻</m:t>
                      </m:r>
                      <m:r>
                        <a:rPr lang="pt-BR" i="1" smtClean="0">
                          <a:latin typeface="Cambria Math"/>
                          <a:ea typeface="Cambria Math"/>
                        </a:rPr>
                        <m:t>×</m:t>
                      </m:r>
                      <m:acc>
                        <m:accPr>
                          <m:chr m:val="⃗"/>
                          <m:ctrlPr>
                            <a:rPr lang="pt-BR" i="1">
                              <a:latin typeface="Cambria Math" panose="02040503050406030204" pitchFamily="18" charset="0"/>
                            </a:rPr>
                          </m:ctrlPr>
                        </m:accPr>
                        <m:e>
                          <m:r>
                            <a:rPr lang="pt-BR" i="1">
                              <a:latin typeface="Cambria Math"/>
                            </a:rPr>
                            <m:t>𝐸</m:t>
                          </m:r>
                        </m:e>
                      </m:acc>
                      <m:r>
                        <a:rPr lang="pt-BR" b="0" i="1" smtClean="0">
                          <a:latin typeface="Cambria Math"/>
                        </a:rPr>
                        <m:t>=</m:t>
                      </m:r>
                      <m:d>
                        <m:dPr>
                          <m:begChr m:val="["/>
                          <m:endChr m:val="]"/>
                          <m:ctrlPr>
                            <a:rPr lang="pt-BR" b="0" i="1" smtClean="0">
                              <a:latin typeface="Cambria Math" panose="02040503050406030204" pitchFamily="18" charset="0"/>
                            </a:rPr>
                          </m:ctrlPr>
                        </m:dPr>
                        <m:e>
                          <m:m>
                            <m:mPr>
                              <m:mcs>
                                <m:mc>
                                  <m:mcPr>
                                    <m:count m:val="3"/>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en-US" b="0" i="1" smtClean="0">
                                            <a:latin typeface="Cambria Math" panose="02040503050406030204" pitchFamily="18" charset="0"/>
                                          </a:rPr>
                                          <m:t>𝑎</m:t>
                                        </m:r>
                                      </m:e>
                                    </m:acc>
                                  </m:e>
                                  <m:sub>
                                    <m:r>
                                      <a:rPr lang="en-US" b="0" i="1" smtClean="0">
                                        <a:latin typeface="Cambria Math" panose="02040503050406030204" pitchFamily="18" charset="0"/>
                                      </a:rPr>
                                      <m:t>𝑥</m:t>
                                    </m:r>
                                  </m:sub>
                                </m:sSub>
                              </m:e>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en-US" i="1">
                                            <a:latin typeface="Cambria Math" panose="02040503050406030204" pitchFamily="18" charset="0"/>
                                          </a:rPr>
                                          <m:t>𝑎</m:t>
                                        </m:r>
                                      </m:e>
                                    </m:acc>
                                  </m:e>
                                  <m:sub>
                                    <m:r>
                                      <a:rPr lang="en-US" b="0" i="1" smtClean="0">
                                        <a:latin typeface="Cambria Math" panose="02040503050406030204" pitchFamily="18" charset="0"/>
                                      </a:rPr>
                                      <m:t>𝑦</m:t>
                                    </m:r>
                                  </m:sub>
                                </m:sSub>
                              </m:e>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en-US" i="1">
                                            <a:latin typeface="Cambria Math" panose="02040503050406030204" pitchFamily="18" charset="0"/>
                                          </a:rPr>
                                          <m:t>𝑎</m:t>
                                        </m:r>
                                      </m:e>
                                    </m:acc>
                                  </m:e>
                                  <m:sub>
                                    <m:r>
                                      <a:rPr lang="en-US" b="0" i="1" smtClean="0">
                                        <a:latin typeface="Cambria Math" panose="02040503050406030204" pitchFamily="18" charset="0"/>
                                      </a:rPr>
                                      <m:t>𝑧</m:t>
                                    </m:r>
                                  </m:sub>
                                </m:sSub>
                              </m:e>
                            </m:mr>
                            <m:mr>
                              <m:e>
                                <m:f>
                                  <m:fPr>
                                    <m:ctrlPr>
                                      <a:rPr lang="pt-BR" i="1">
                                        <a:latin typeface="Cambria Math" panose="02040503050406030204" pitchFamily="18" charset="0"/>
                                      </a:rPr>
                                    </m:ctrlPr>
                                  </m:fPr>
                                  <m:num>
                                    <m:r>
                                      <a:rPr lang="pt-BR" i="1">
                                        <a:latin typeface="Cambria Math"/>
                                      </a:rPr>
                                      <m:t>𝜕</m:t>
                                    </m:r>
                                  </m:num>
                                  <m:den>
                                    <m:r>
                                      <a:rPr lang="pt-BR" i="1">
                                        <a:latin typeface="Cambria Math"/>
                                      </a:rPr>
                                      <m:t>𝜕</m:t>
                                    </m:r>
                                    <m:r>
                                      <a:rPr lang="en-US" b="0" i="1" smtClean="0">
                                        <a:latin typeface="Cambria Math" panose="02040503050406030204" pitchFamily="18" charset="0"/>
                                      </a:rPr>
                                      <m:t>𝑥</m:t>
                                    </m:r>
                                  </m:den>
                                </m:f>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sSub>
                                  <m:sSubPr>
                                    <m:ctrlPr>
                                      <a:rPr lang="pt-BR" i="1">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𝑧</m:t>
                                    </m:r>
                                  </m:sub>
                                </m:sSub>
                              </m:e>
                            </m:mr>
                          </m:m>
                        </m:e>
                      </m:d>
                      <m:r>
                        <a:rPr lang="en-US" b="0" i="1" smtClean="0">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en-US" i="1">
                                  <a:latin typeface="Cambria Math" panose="02040503050406030204" pitchFamily="18" charset="0"/>
                                </a:rPr>
                                <m:t>𝑎</m:t>
                              </m:r>
                            </m:e>
                          </m:acc>
                        </m:e>
                        <m:sub>
                          <m:r>
                            <a:rPr lang="en-US" i="1">
                              <a:latin typeface="Cambria Math" panose="02040503050406030204" pitchFamily="18" charset="0"/>
                            </a:rPr>
                            <m:t>𝑦</m:t>
                          </m:r>
                        </m:sub>
                      </m:sSub>
                      <m:f>
                        <m:fPr>
                          <m:ctrlPr>
                            <a:rPr lang="pt-BR" i="1">
                              <a:latin typeface="Cambria Math" panose="02040503050406030204" pitchFamily="18" charset="0"/>
                            </a:rPr>
                          </m:ctrlPr>
                        </m:fPr>
                        <m:num>
                          <m:r>
                            <a:rPr lang="pt-BR" i="1">
                              <a:latin typeface="Cambria Math"/>
                            </a:rPr>
                            <m:t>𝜕</m:t>
                          </m:r>
                          <m:sSub>
                            <m:sSubPr>
                              <m:ctrlPr>
                                <a:rPr lang="pt-BR"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𝑧</m:t>
                              </m:r>
                            </m:sub>
                          </m:sSub>
                        </m:num>
                        <m:den>
                          <m:r>
                            <a:rPr lang="pt-BR" i="1">
                              <a:latin typeface="Cambria Math"/>
                            </a:rPr>
                            <m:t>𝜕</m:t>
                          </m:r>
                          <m:r>
                            <a:rPr lang="en-US" b="0" i="1" smtClean="0">
                              <a:latin typeface="Cambria Math" panose="02040503050406030204" pitchFamily="18" charset="0"/>
                            </a:rPr>
                            <m:t>𝑥</m:t>
                          </m:r>
                        </m:den>
                      </m:f>
                    </m:oMath>
                  </m:oMathPara>
                </a14:m>
                <a:endParaRPr lang="pt-BR" dirty="0"/>
              </a:p>
            </p:txBody>
          </p:sp>
        </mc:Choice>
        <mc:Fallback xmlns="">
          <p:sp>
            <p:nvSpPr>
              <p:cNvPr id="2090" name="CaixaDeTexto 29">
                <a:extLst>
                  <a:ext uri="{FF2B5EF4-FFF2-40B4-BE49-F238E27FC236}">
                    <a16:creationId xmlns:a16="http://schemas.microsoft.com/office/drawing/2014/main" id="{9543BD66-C384-22E1-0887-38D32108BFD0}"/>
                  </a:ext>
                </a:extLst>
              </p:cNvPr>
              <p:cNvSpPr txBox="1">
                <a:spLocks noRot="1" noChangeAspect="1" noMove="1" noResize="1" noEditPoints="1" noAdjustHandles="1" noChangeArrowheads="1" noChangeShapeType="1" noTextEdit="1"/>
              </p:cNvSpPr>
              <p:nvPr/>
            </p:nvSpPr>
            <p:spPr>
              <a:xfrm>
                <a:off x="7794820" y="1708555"/>
                <a:ext cx="3593484" cy="96237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1" name="CaixaDeTexto 29">
                <a:extLst>
                  <a:ext uri="{FF2B5EF4-FFF2-40B4-BE49-F238E27FC236}">
                    <a16:creationId xmlns:a16="http://schemas.microsoft.com/office/drawing/2014/main" id="{791137E2-D02F-B88A-51D2-8AE678E0C2A7}"/>
                  </a:ext>
                </a:extLst>
              </p:cNvPr>
              <p:cNvSpPr txBox="1"/>
              <p:nvPr/>
            </p:nvSpPr>
            <p:spPr>
              <a:xfrm>
                <a:off x="7794820" y="3794949"/>
                <a:ext cx="3462038" cy="9875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𝜀</m:t>
                      </m:r>
                      <m:f>
                        <m:fPr>
                          <m:ctrlPr>
                            <a:rPr lang="pt-BR" i="1">
                              <a:latin typeface="Cambria Math" panose="02040503050406030204" pitchFamily="18" charset="0"/>
                            </a:rPr>
                          </m:ctrlPr>
                        </m:fPr>
                        <m:num>
                          <m:r>
                            <a:rPr lang="pt-BR" i="1">
                              <a:latin typeface="Cambria Math"/>
                            </a:rPr>
                            <m:t>𝜕</m:t>
                          </m:r>
                          <m:acc>
                            <m:accPr>
                              <m:chr m:val="⃗"/>
                              <m:ctrlPr>
                                <a:rPr lang="pt-BR" i="1">
                                  <a:latin typeface="Cambria Math" panose="02040503050406030204" pitchFamily="18" charset="0"/>
                                </a:rPr>
                              </m:ctrlPr>
                            </m:accPr>
                            <m:e>
                              <m:r>
                                <a:rPr lang="en-US" i="1">
                                  <a:latin typeface="Cambria Math" panose="02040503050406030204" pitchFamily="18" charset="0"/>
                                </a:rPr>
                                <m:t>𝐸</m:t>
                              </m:r>
                            </m:e>
                          </m:acc>
                        </m:num>
                        <m:den>
                          <m:r>
                            <a:rPr lang="pt-BR" i="1">
                              <a:latin typeface="Cambria Math"/>
                            </a:rPr>
                            <m:t>𝜕</m:t>
                          </m:r>
                          <m:r>
                            <a:rPr lang="pt-BR" i="1">
                              <a:latin typeface="Cambria Math"/>
                            </a:rPr>
                            <m:t>𝑡</m:t>
                          </m:r>
                        </m:den>
                      </m:f>
                      <m:r>
                        <a:rPr lang="en-US" b="0" i="1" smtClean="0">
                          <a:latin typeface="Cambria Math" panose="02040503050406030204" pitchFamily="18" charset="0"/>
                        </a:rPr>
                        <m:t>=</m:t>
                      </m:r>
                      <m:r>
                        <a:rPr lang="pt-BR" i="1" smtClean="0">
                          <a:latin typeface="Cambria Math"/>
                          <a:ea typeface="Cambria Math"/>
                        </a:rPr>
                        <m:t>𝛻</m:t>
                      </m:r>
                      <m:r>
                        <a:rPr lang="pt-BR" i="1" smtClean="0">
                          <a:latin typeface="Cambria Math"/>
                          <a:ea typeface="Cambria Math"/>
                        </a:rPr>
                        <m:t>×</m:t>
                      </m:r>
                      <m:acc>
                        <m:accPr>
                          <m:chr m:val="⃗"/>
                          <m:ctrlPr>
                            <a:rPr lang="pt-BR" i="1">
                              <a:latin typeface="Cambria Math" panose="02040503050406030204" pitchFamily="18" charset="0"/>
                            </a:rPr>
                          </m:ctrlPr>
                        </m:accPr>
                        <m:e>
                          <m:r>
                            <a:rPr lang="en-US" b="0" i="1" smtClean="0">
                              <a:latin typeface="Cambria Math" panose="02040503050406030204" pitchFamily="18" charset="0"/>
                            </a:rPr>
                            <m:t>𝐻</m:t>
                          </m:r>
                        </m:e>
                      </m:acc>
                      <m:r>
                        <a:rPr lang="pt-BR" b="0" i="1" smtClean="0">
                          <a:latin typeface="Cambria Math"/>
                        </a:rPr>
                        <m:t>=</m:t>
                      </m:r>
                      <m:d>
                        <m:dPr>
                          <m:begChr m:val="["/>
                          <m:endChr m:val="]"/>
                          <m:ctrlPr>
                            <a:rPr lang="pt-BR" b="0" i="1" smtClean="0">
                              <a:latin typeface="Cambria Math" panose="02040503050406030204" pitchFamily="18" charset="0"/>
                            </a:rPr>
                          </m:ctrlPr>
                        </m:dPr>
                        <m:e>
                          <m:m>
                            <m:mPr>
                              <m:mcs>
                                <m:mc>
                                  <m:mcPr>
                                    <m:count m:val="3"/>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en-US" b="0" i="1" smtClean="0">
                                            <a:latin typeface="Cambria Math" panose="02040503050406030204" pitchFamily="18" charset="0"/>
                                          </a:rPr>
                                          <m:t>𝑎</m:t>
                                        </m:r>
                                      </m:e>
                                    </m:acc>
                                  </m:e>
                                  <m:sub>
                                    <m:r>
                                      <a:rPr lang="en-US" b="0" i="1" smtClean="0">
                                        <a:latin typeface="Cambria Math" panose="02040503050406030204" pitchFamily="18" charset="0"/>
                                      </a:rPr>
                                      <m:t>𝑥</m:t>
                                    </m:r>
                                  </m:sub>
                                </m:sSub>
                              </m:e>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en-US" i="1">
                                            <a:latin typeface="Cambria Math" panose="02040503050406030204" pitchFamily="18" charset="0"/>
                                          </a:rPr>
                                          <m:t>𝑎</m:t>
                                        </m:r>
                                      </m:e>
                                    </m:acc>
                                  </m:e>
                                  <m:sub>
                                    <m:r>
                                      <a:rPr lang="en-US" b="0" i="1" smtClean="0">
                                        <a:latin typeface="Cambria Math" panose="02040503050406030204" pitchFamily="18" charset="0"/>
                                      </a:rPr>
                                      <m:t>𝑦</m:t>
                                    </m:r>
                                  </m:sub>
                                </m:sSub>
                              </m:e>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en-US" i="1">
                                            <a:latin typeface="Cambria Math" panose="02040503050406030204" pitchFamily="18" charset="0"/>
                                          </a:rPr>
                                          <m:t>𝑎</m:t>
                                        </m:r>
                                      </m:e>
                                    </m:acc>
                                  </m:e>
                                  <m:sub>
                                    <m:r>
                                      <a:rPr lang="en-US" b="0" i="1" smtClean="0">
                                        <a:latin typeface="Cambria Math" panose="02040503050406030204" pitchFamily="18" charset="0"/>
                                      </a:rPr>
                                      <m:t>𝑧</m:t>
                                    </m:r>
                                  </m:sub>
                                </m:sSub>
                              </m:e>
                            </m:mr>
                            <m:mr>
                              <m:e>
                                <m:f>
                                  <m:fPr>
                                    <m:ctrlPr>
                                      <a:rPr lang="pt-BR" i="1">
                                        <a:latin typeface="Cambria Math" panose="02040503050406030204" pitchFamily="18" charset="0"/>
                                      </a:rPr>
                                    </m:ctrlPr>
                                  </m:fPr>
                                  <m:num>
                                    <m:r>
                                      <a:rPr lang="pt-BR" i="1">
                                        <a:latin typeface="Cambria Math"/>
                                      </a:rPr>
                                      <m:t>𝜕</m:t>
                                    </m:r>
                                  </m:num>
                                  <m:den>
                                    <m:r>
                                      <a:rPr lang="pt-BR" i="1">
                                        <a:latin typeface="Cambria Math"/>
                                      </a:rPr>
                                      <m:t>𝜕</m:t>
                                    </m:r>
                                    <m:r>
                                      <a:rPr lang="en-US" b="0" i="1" smtClean="0">
                                        <a:latin typeface="Cambria Math" panose="02040503050406030204" pitchFamily="18" charset="0"/>
                                      </a:rPr>
                                      <m:t>𝑥</m:t>
                                    </m:r>
                                  </m:den>
                                </m:f>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sSub>
                                  <m:sSubPr>
                                    <m:ctrlPr>
                                      <a:rPr lang="pt-BR" i="1">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𝑦</m:t>
                                    </m:r>
                                  </m:sub>
                                </m:sSub>
                              </m:e>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en-US" i="1">
                                  <a:latin typeface="Cambria Math" panose="02040503050406030204" pitchFamily="18" charset="0"/>
                                </a:rPr>
                                <m:t>𝑎</m:t>
                              </m:r>
                            </m:e>
                          </m:acc>
                        </m:e>
                        <m:sub>
                          <m:r>
                            <a:rPr lang="en-US" b="0" i="1" smtClean="0">
                              <a:latin typeface="Cambria Math" panose="02040503050406030204" pitchFamily="18" charset="0"/>
                            </a:rPr>
                            <m:t>𝑧</m:t>
                          </m:r>
                        </m:sub>
                      </m:sSub>
                      <m:f>
                        <m:fPr>
                          <m:ctrlPr>
                            <a:rPr lang="pt-BR" i="1">
                              <a:latin typeface="Cambria Math" panose="02040503050406030204" pitchFamily="18" charset="0"/>
                            </a:rPr>
                          </m:ctrlPr>
                        </m:fPr>
                        <m:num>
                          <m:r>
                            <a:rPr lang="pt-BR" i="1">
                              <a:latin typeface="Cambria Math"/>
                            </a:rPr>
                            <m:t>𝜕</m:t>
                          </m:r>
                          <m:sSub>
                            <m:sSubPr>
                              <m:ctrlPr>
                                <a:rPr lang="pt-BR" i="1">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𝑦</m:t>
                              </m:r>
                            </m:sub>
                          </m:sSub>
                        </m:num>
                        <m:den>
                          <m:r>
                            <a:rPr lang="pt-BR" i="1">
                              <a:latin typeface="Cambria Math"/>
                            </a:rPr>
                            <m:t>𝜕</m:t>
                          </m:r>
                          <m:r>
                            <a:rPr lang="en-US" b="0" i="1" smtClean="0">
                              <a:latin typeface="Cambria Math" panose="02040503050406030204" pitchFamily="18" charset="0"/>
                            </a:rPr>
                            <m:t>𝑥</m:t>
                          </m:r>
                        </m:den>
                      </m:f>
                    </m:oMath>
                  </m:oMathPara>
                </a14:m>
                <a:endParaRPr lang="pt-BR" dirty="0"/>
              </a:p>
            </p:txBody>
          </p:sp>
        </mc:Choice>
        <mc:Fallback xmlns="">
          <p:sp>
            <p:nvSpPr>
              <p:cNvPr id="2091" name="CaixaDeTexto 29">
                <a:extLst>
                  <a:ext uri="{FF2B5EF4-FFF2-40B4-BE49-F238E27FC236}">
                    <a16:creationId xmlns:a16="http://schemas.microsoft.com/office/drawing/2014/main" id="{791137E2-D02F-B88A-51D2-8AE678E0C2A7}"/>
                  </a:ext>
                </a:extLst>
              </p:cNvPr>
              <p:cNvSpPr txBox="1">
                <a:spLocks noRot="1" noChangeAspect="1" noMove="1" noResize="1" noEditPoints="1" noAdjustHandles="1" noChangeArrowheads="1" noChangeShapeType="1" noTextEdit="1"/>
              </p:cNvSpPr>
              <p:nvPr/>
            </p:nvSpPr>
            <p:spPr>
              <a:xfrm>
                <a:off x="7794820" y="3794949"/>
                <a:ext cx="3462038" cy="987578"/>
              </a:xfrm>
              <a:prstGeom prst="rect">
                <a:avLst/>
              </a:prstGeom>
              <a:blipFill>
                <a:blip r:embed="rId12"/>
                <a:stretch>
                  <a:fillRect/>
                </a:stretch>
              </a:blipFill>
            </p:spPr>
            <p:txBody>
              <a:bodyPr/>
              <a:lstStyle/>
              <a:p>
                <a:r>
                  <a:rPr lang="en-US">
                    <a:noFill/>
                  </a:rPr>
                  <a:t> </a:t>
                </a:r>
              </a:p>
            </p:txBody>
          </p:sp>
        </mc:Fallback>
      </mc:AlternateContent>
      <p:sp>
        <p:nvSpPr>
          <p:cNvPr id="2092" name="TextBox 2091">
            <a:extLst>
              <a:ext uri="{FF2B5EF4-FFF2-40B4-BE49-F238E27FC236}">
                <a16:creationId xmlns:a16="http://schemas.microsoft.com/office/drawing/2014/main" id="{5DFD742A-21D2-E27C-CEF7-4E944227DE90}"/>
              </a:ext>
            </a:extLst>
          </p:cNvPr>
          <p:cNvSpPr txBox="1"/>
          <p:nvPr/>
        </p:nvSpPr>
        <p:spPr>
          <a:xfrm>
            <a:off x="346758" y="1112753"/>
            <a:ext cx="4774319" cy="388568"/>
          </a:xfrm>
          <a:prstGeom prst="rect">
            <a:avLst/>
          </a:prstGeom>
          <a:noFill/>
        </p:spPr>
        <p:txBody>
          <a:bodyPr wrap="square">
            <a:spAutoFit/>
          </a:bodyPr>
          <a:lstStyle/>
          <a:p>
            <a:pPr lvl="0" algn="just" rtl="0">
              <a:lnSpc>
                <a:spcPct val="150000"/>
              </a:lnSpc>
              <a:spcBef>
                <a:spcPts val="0"/>
              </a:spcBef>
              <a:spcAft>
                <a:spcPts val="0"/>
              </a:spcAft>
            </a:pPr>
            <a:r>
              <a:rPr lang="en-US" dirty="0">
                <a:solidFill>
                  <a:schemeClr val="dk1"/>
                </a:solidFill>
                <a:latin typeface="Vollkorn"/>
                <a:ea typeface="Vollkorn"/>
                <a:sym typeface="Vollkorn"/>
              </a:rPr>
              <a:t>Considering material variations only in the x-direction:</a:t>
            </a:r>
            <a:endParaRPr lang="en-US" sz="1400" dirty="0">
              <a:solidFill>
                <a:schemeClr val="dk1"/>
              </a:solidFill>
              <a:latin typeface="Vollkorn"/>
              <a:ea typeface="Vollkorn"/>
              <a:sym typeface="Vollkorn"/>
            </a:endParaRPr>
          </a:p>
        </p:txBody>
      </p:sp>
      <p:sp>
        <p:nvSpPr>
          <p:cNvPr id="2093" name="TextBox 2092">
            <a:extLst>
              <a:ext uri="{FF2B5EF4-FFF2-40B4-BE49-F238E27FC236}">
                <a16:creationId xmlns:a16="http://schemas.microsoft.com/office/drawing/2014/main" id="{D4C739B8-1129-7ACF-0C06-1971D038C228}"/>
              </a:ext>
            </a:extLst>
          </p:cNvPr>
          <p:cNvSpPr txBox="1"/>
          <p:nvPr/>
        </p:nvSpPr>
        <p:spPr>
          <a:xfrm>
            <a:off x="7882852" y="704404"/>
            <a:ext cx="3605415" cy="388568"/>
          </a:xfrm>
          <a:prstGeom prst="rect">
            <a:avLst/>
          </a:prstGeom>
          <a:noFill/>
        </p:spPr>
        <p:txBody>
          <a:bodyPr wrap="square">
            <a:spAutoFit/>
          </a:bodyPr>
          <a:lstStyle/>
          <a:p>
            <a:pPr lvl="0" algn="just" rtl="0">
              <a:lnSpc>
                <a:spcPct val="150000"/>
              </a:lnSpc>
              <a:spcBef>
                <a:spcPts val="0"/>
              </a:spcBef>
              <a:spcAft>
                <a:spcPts val="0"/>
              </a:spcAft>
            </a:pPr>
            <a:r>
              <a:rPr lang="en-US" dirty="0">
                <a:solidFill>
                  <a:schemeClr val="dk1"/>
                </a:solidFill>
                <a:latin typeface="Vollkorn"/>
                <a:ea typeface="Vollkorn"/>
                <a:sym typeface="Vollkorn"/>
              </a:rPr>
              <a:t>Faraday’s law</a:t>
            </a:r>
            <a:endParaRPr lang="en-US" sz="1400" dirty="0">
              <a:solidFill>
                <a:schemeClr val="dk1"/>
              </a:solidFill>
              <a:latin typeface="Vollkorn"/>
              <a:ea typeface="Vollkorn"/>
              <a:sym typeface="Vollkorn"/>
            </a:endParaRPr>
          </a:p>
        </p:txBody>
      </p:sp>
      <p:sp>
        <p:nvSpPr>
          <p:cNvPr id="2094" name="TextBox 2093">
            <a:extLst>
              <a:ext uri="{FF2B5EF4-FFF2-40B4-BE49-F238E27FC236}">
                <a16:creationId xmlns:a16="http://schemas.microsoft.com/office/drawing/2014/main" id="{97CB5EA8-BCC2-BD26-373E-46ED12D574CF}"/>
              </a:ext>
            </a:extLst>
          </p:cNvPr>
          <p:cNvSpPr txBox="1"/>
          <p:nvPr/>
        </p:nvSpPr>
        <p:spPr>
          <a:xfrm>
            <a:off x="7882852" y="2829718"/>
            <a:ext cx="3605415" cy="388568"/>
          </a:xfrm>
          <a:prstGeom prst="rect">
            <a:avLst/>
          </a:prstGeom>
          <a:noFill/>
        </p:spPr>
        <p:txBody>
          <a:bodyPr wrap="square">
            <a:spAutoFit/>
          </a:bodyPr>
          <a:lstStyle/>
          <a:p>
            <a:pPr lvl="0" algn="just" rtl="0">
              <a:lnSpc>
                <a:spcPct val="150000"/>
              </a:lnSpc>
              <a:spcBef>
                <a:spcPts val="0"/>
              </a:spcBef>
              <a:spcAft>
                <a:spcPts val="0"/>
              </a:spcAft>
            </a:pPr>
            <a:r>
              <a:rPr lang="en-US" dirty="0">
                <a:solidFill>
                  <a:schemeClr val="dk1"/>
                </a:solidFill>
                <a:latin typeface="Vollkorn"/>
                <a:ea typeface="Vollkorn"/>
                <a:sym typeface="Vollkorn"/>
              </a:rPr>
              <a:t>Ampere’s law</a:t>
            </a:r>
            <a:endParaRPr lang="en-US" sz="1400" dirty="0">
              <a:solidFill>
                <a:schemeClr val="dk1"/>
              </a:solidFill>
              <a:latin typeface="Vollkorn"/>
              <a:ea typeface="Vollkorn"/>
              <a:sym typeface="Vollkorn"/>
            </a:endParaRPr>
          </a:p>
        </p:txBody>
      </p:sp>
      <p:sp>
        <p:nvSpPr>
          <p:cNvPr id="2095" name="TextBox 2094">
            <a:extLst>
              <a:ext uri="{FF2B5EF4-FFF2-40B4-BE49-F238E27FC236}">
                <a16:creationId xmlns:a16="http://schemas.microsoft.com/office/drawing/2014/main" id="{4329C9EB-45C8-BD30-CED4-3159434B1FFB}"/>
              </a:ext>
            </a:extLst>
          </p:cNvPr>
          <p:cNvSpPr txBox="1"/>
          <p:nvPr/>
        </p:nvSpPr>
        <p:spPr>
          <a:xfrm>
            <a:off x="4824504" y="4883924"/>
            <a:ext cx="2522693" cy="388568"/>
          </a:xfrm>
          <a:prstGeom prst="rect">
            <a:avLst/>
          </a:prstGeom>
          <a:noFill/>
        </p:spPr>
        <p:txBody>
          <a:bodyPr wrap="square">
            <a:spAutoFit/>
          </a:bodyPr>
          <a:lstStyle/>
          <a:p>
            <a:pPr lvl="0" algn="ctr" rtl="0">
              <a:lnSpc>
                <a:spcPct val="150000"/>
              </a:lnSpc>
              <a:spcBef>
                <a:spcPts val="0"/>
              </a:spcBef>
              <a:spcAft>
                <a:spcPts val="0"/>
              </a:spcAft>
            </a:pPr>
            <a:r>
              <a:rPr lang="en-US" dirty="0">
                <a:solidFill>
                  <a:schemeClr val="dk1"/>
                </a:solidFill>
                <a:latin typeface="Vollkorn"/>
                <a:ea typeface="Vollkorn"/>
                <a:sym typeface="Vollkorn"/>
              </a:rPr>
              <a:t>Maxwell’s scalar equations</a:t>
            </a:r>
            <a:endParaRPr lang="en-US" sz="1400" dirty="0">
              <a:solidFill>
                <a:schemeClr val="dk1"/>
              </a:solidFill>
              <a:latin typeface="Vollkorn"/>
              <a:ea typeface="Vollkorn"/>
              <a:sym typeface="Vollkorn"/>
            </a:endParaRPr>
          </a:p>
        </p:txBody>
      </p:sp>
      <mc:AlternateContent xmlns:mc="http://schemas.openxmlformats.org/markup-compatibility/2006" xmlns:a14="http://schemas.microsoft.com/office/drawing/2010/main">
        <mc:Choice Requires="a14">
          <p:sp>
            <p:nvSpPr>
              <p:cNvPr id="2096" name="CaixaDeTexto 29">
                <a:extLst>
                  <a:ext uri="{FF2B5EF4-FFF2-40B4-BE49-F238E27FC236}">
                    <a16:creationId xmlns:a16="http://schemas.microsoft.com/office/drawing/2014/main" id="{B425ADB5-8960-CA93-5FA2-3164EA2390D7}"/>
                  </a:ext>
                </a:extLst>
              </p:cNvPr>
              <p:cNvSpPr txBox="1"/>
              <p:nvPr/>
            </p:nvSpPr>
            <p:spPr>
              <a:xfrm>
                <a:off x="4664788" y="5543890"/>
                <a:ext cx="1205971" cy="5078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𝜇</m:t>
                      </m:r>
                      <m:f>
                        <m:fPr>
                          <m:ctrlPr>
                            <a:rPr lang="pt-BR" i="1">
                              <a:latin typeface="Cambria Math" panose="02040503050406030204" pitchFamily="18" charset="0"/>
                            </a:rPr>
                          </m:ctrlPr>
                        </m:fPr>
                        <m:num>
                          <m:r>
                            <a:rPr lang="pt-BR" i="1">
                              <a:latin typeface="Cambria Math"/>
                            </a:rPr>
                            <m:t>𝜕</m:t>
                          </m:r>
                          <m:sSub>
                            <m:sSubPr>
                              <m:ctrlPr>
                                <a:rPr lang="pt-BR" i="1">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𝑦</m:t>
                              </m:r>
                            </m:sub>
                          </m:sSub>
                        </m:num>
                        <m:den>
                          <m:r>
                            <a:rPr lang="pt-BR" i="1">
                              <a:latin typeface="Cambria Math"/>
                            </a:rPr>
                            <m:t>𝜕</m:t>
                          </m:r>
                          <m:r>
                            <a:rPr lang="pt-BR" i="1">
                              <a:latin typeface="Cambria Math"/>
                            </a:rPr>
                            <m:t>𝑡</m:t>
                          </m:r>
                        </m:den>
                      </m:f>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a:rPr>
                            <m:t>𝜕</m:t>
                          </m:r>
                          <m:sSub>
                            <m:sSubPr>
                              <m:ctrlPr>
                                <a:rPr lang="pt-BR"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𝑧</m:t>
                              </m:r>
                            </m:sub>
                          </m:sSub>
                        </m:num>
                        <m:den>
                          <m:r>
                            <a:rPr lang="pt-BR" i="1">
                              <a:latin typeface="Cambria Math"/>
                            </a:rPr>
                            <m:t>𝜕</m:t>
                          </m:r>
                          <m:r>
                            <a:rPr lang="en-US" b="0" i="1" smtClean="0">
                              <a:latin typeface="Cambria Math" panose="02040503050406030204" pitchFamily="18" charset="0"/>
                            </a:rPr>
                            <m:t>𝑥</m:t>
                          </m:r>
                        </m:den>
                      </m:f>
                    </m:oMath>
                  </m:oMathPara>
                </a14:m>
                <a:endParaRPr lang="pt-BR" dirty="0"/>
              </a:p>
            </p:txBody>
          </p:sp>
        </mc:Choice>
        <mc:Fallback xmlns="">
          <p:sp>
            <p:nvSpPr>
              <p:cNvPr id="2096" name="CaixaDeTexto 29">
                <a:extLst>
                  <a:ext uri="{FF2B5EF4-FFF2-40B4-BE49-F238E27FC236}">
                    <a16:creationId xmlns:a16="http://schemas.microsoft.com/office/drawing/2014/main" id="{B425ADB5-8960-CA93-5FA2-3164EA2390D7}"/>
                  </a:ext>
                </a:extLst>
              </p:cNvPr>
              <p:cNvSpPr txBox="1">
                <a:spLocks noRot="1" noChangeAspect="1" noMove="1" noResize="1" noEditPoints="1" noAdjustHandles="1" noChangeArrowheads="1" noChangeShapeType="1" noTextEdit="1"/>
              </p:cNvSpPr>
              <p:nvPr/>
            </p:nvSpPr>
            <p:spPr>
              <a:xfrm>
                <a:off x="4664788" y="5543890"/>
                <a:ext cx="1205971" cy="507831"/>
              </a:xfrm>
              <a:prstGeom prst="rect">
                <a:avLst/>
              </a:prstGeom>
              <a:blipFill>
                <a:blip r:embed="rId13"/>
                <a:stretch>
                  <a:fillRect b="-11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7" name="CaixaDeTexto 29">
                <a:extLst>
                  <a:ext uri="{FF2B5EF4-FFF2-40B4-BE49-F238E27FC236}">
                    <a16:creationId xmlns:a16="http://schemas.microsoft.com/office/drawing/2014/main" id="{9D876AF1-4E5D-A029-EF2F-636CFAF730AD}"/>
                  </a:ext>
                </a:extLst>
              </p:cNvPr>
              <p:cNvSpPr txBox="1"/>
              <p:nvPr/>
            </p:nvSpPr>
            <p:spPr>
              <a:xfrm>
                <a:off x="6301215" y="5543890"/>
                <a:ext cx="1223925" cy="5078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𝜀</m:t>
                      </m:r>
                      <m:f>
                        <m:fPr>
                          <m:ctrlPr>
                            <a:rPr lang="pt-BR" i="1">
                              <a:latin typeface="Cambria Math" panose="02040503050406030204" pitchFamily="18" charset="0"/>
                            </a:rPr>
                          </m:ctrlPr>
                        </m:fPr>
                        <m:num>
                          <m:r>
                            <a:rPr lang="pt-BR" i="1">
                              <a:latin typeface="Cambria Math"/>
                            </a:rPr>
                            <m:t>𝜕</m:t>
                          </m:r>
                          <m:sSub>
                            <m:sSubPr>
                              <m:ctrlPr>
                                <a:rPr lang="pt-BR" i="1">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𝑧</m:t>
                              </m:r>
                            </m:sub>
                          </m:sSub>
                        </m:num>
                        <m:den>
                          <m:r>
                            <a:rPr lang="pt-BR" i="1">
                              <a:latin typeface="Cambria Math"/>
                            </a:rPr>
                            <m:t>𝜕</m:t>
                          </m:r>
                          <m:r>
                            <a:rPr lang="pt-BR" i="1">
                              <a:latin typeface="Cambria Math"/>
                            </a:rPr>
                            <m:t>𝑡</m:t>
                          </m:r>
                        </m:den>
                      </m:f>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a:rPr>
                            <m:t>𝜕</m:t>
                          </m:r>
                          <m:sSub>
                            <m:sSubPr>
                              <m:ctrlPr>
                                <a:rPr lang="pt-BR" i="1">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𝑦</m:t>
                              </m:r>
                            </m:sub>
                          </m:sSub>
                        </m:num>
                        <m:den>
                          <m:r>
                            <a:rPr lang="pt-BR" i="1">
                              <a:latin typeface="Cambria Math"/>
                            </a:rPr>
                            <m:t>𝜕</m:t>
                          </m:r>
                          <m:r>
                            <a:rPr lang="en-US" b="0" i="1" smtClean="0">
                              <a:latin typeface="Cambria Math" panose="02040503050406030204" pitchFamily="18" charset="0"/>
                            </a:rPr>
                            <m:t>𝑥</m:t>
                          </m:r>
                        </m:den>
                      </m:f>
                    </m:oMath>
                  </m:oMathPara>
                </a14:m>
                <a:endParaRPr lang="pt-BR" dirty="0"/>
              </a:p>
            </p:txBody>
          </p:sp>
        </mc:Choice>
        <mc:Fallback xmlns="">
          <p:sp>
            <p:nvSpPr>
              <p:cNvPr id="2097" name="CaixaDeTexto 29">
                <a:extLst>
                  <a:ext uri="{FF2B5EF4-FFF2-40B4-BE49-F238E27FC236}">
                    <a16:creationId xmlns:a16="http://schemas.microsoft.com/office/drawing/2014/main" id="{9D876AF1-4E5D-A029-EF2F-636CFAF730AD}"/>
                  </a:ext>
                </a:extLst>
              </p:cNvPr>
              <p:cNvSpPr txBox="1">
                <a:spLocks noRot="1" noChangeAspect="1" noMove="1" noResize="1" noEditPoints="1" noAdjustHandles="1" noChangeArrowheads="1" noChangeShapeType="1" noTextEdit="1"/>
              </p:cNvSpPr>
              <p:nvPr/>
            </p:nvSpPr>
            <p:spPr>
              <a:xfrm>
                <a:off x="6301215" y="5543890"/>
                <a:ext cx="1223925" cy="507831"/>
              </a:xfrm>
              <a:prstGeom prst="rect">
                <a:avLst/>
              </a:prstGeom>
              <a:blipFill>
                <a:blip r:embed="rId14"/>
                <a:stretch>
                  <a:fillRect b="-1190"/>
                </a:stretch>
              </a:blipFill>
            </p:spPr>
            <p:txBody>
              <a:bodyPr/>
              <a:lstStyle/>
              <a:p>
                <a:r>
                  <a:rPr lang="en-US">
                    <a:noFill/>
                  </a:rPr>
                  <a:t> </a:t>
                </a:r>
              </a:p>
            </p:txBody>
          </p:sp>
        </mc:Fallback>
      </mc:AlternateContent>
    </p:spTree>
    <p:extLst>
      <p:ext uri="{BB962C8B-B14F-4D97-AF65-F5344CB8AC3E}">
        <p14:creationId xmlns:p14="http://schemas.microsoft.com/office/powerpoint/2010/main" val="371925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39;p30">
            <a:extLst>
              <a:ext uri="{FF2B5EF4-FFF2-40B4-BE49-F238E27FC236}">
                <a16:creationId xmlns:a16="http://schemas.microsoft.com/office/drawing/2014/main" id="{512656B7-A09D-6223-4CD7-07F4DEDF6107}"/>
              </a:ext>
            </a:extLst>
          </p:cNvPr>
          <p:cNvSpPr/>
          <p:nvPr/>
        </p:nvSpPr>
        <p:spPr>
          <a:xfrm>
            <a:off x="346758" y="272069"/>
            <a:ext cx="5392391" cy="463896"/>
          </a:xfrm>
          <a:prstGeom prst="roundRect">
            <a:avLst>
              <a:gd name="adj" fmla="val 8992"/>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lvl="0" algn="just" rtl="0">
              <a:lnSpc>
                <a:spcPct val="150000"/>
              </a:lnSpc>
              <a:spcBef>
                <a:spcPts val="0"/>
              </a:spcBef>
              <a:spcAft>
                <a:spcPts val="0"/>
              </a:spcAft>
            </a:pPr>
            <a:r>
              <a:rPr lang="en-US" sz="1400" dirty="0">
                <a:solidFill>
                  <a:schemeClr val="dk1"/>
                </a:solidFill>
                <a:latin typeface="Vollkorn"/>
                <a:ea typeface="Vollkorn"/>
                <a:sym typeface="Vollkorn"/>
              </a:rPr>
              <a:t>How does an FDTD solver work?</a:t>
            </a:r>
          </a:p>
        </p:txBody>
      </p:sp>
      <p:sp>
        <p:nvSpPr>
          <p:cNvPr id="4" name="TextBox 3">
            <a:extLst>
              <a:ext uri="{FF2B5EF4-FFF2-40B4-BE49-F238E27FC236}">
                <a16:creationId xmlns:a16="http://schemas.microsoft.com/office/drawing/2014/main" id="{C50B9B1B-8D6D-CBE4-D423-A03E495E1CD8}"/>
              </a:ext>
            </a:extLst>
          </p:cNvPr>
          <p:cNvSpPr txBox="1"/>
          <p:nvPr/>
        </p:nvSpPr>
        <p:spPr>
          <a:xfrm>
            <a:off x="599888" y="814578"/>
            <a:ext cx="2522693" cy="388568"/>
          </a:xfrm>
          <a:prstGeom prst="rect">
            <a:avLst/>
          </a:prstGeom>
          <a:noFill/>
        </p:spPr>
        <p:txBody>
          <a:bodyPr wrap="square">
            <a:spAutoFit/>
          </a:bodyPr>
          <a:lstStyle/>
          <a:p>
            <a:pPr lvl="0" algn="ctr" rtl="0">
              <a:lnSpc>
                <a:spcPct val="150000"/>
              </a:lnSpc>
              <a:spcBef>
                <a:spcPts val="0"/>
              </a:spcBef>
              <a:spcAft>
                <a:spcPts val="0"/>
              </a:spcAft>
            </a:pPr>
            <a:r>
              <a:rPr lang="en-US" dirty="0">
                <a:solidFill>
                  <a:schemeClr val="dk1"/>
                </a:solidFill>
                <a:latin typeface="Vollkorn"/>
                <a:ea typeface="Vollkorn"/>
                <a:sym typeface="Vollkorn"/>
              </a:rPr>
              <a:t>Maxwell’s scalar equations</a:t>
            </a:r>
            <a:endParaRPr lang="en-US" sz="1400" dirty="0">
              <a:solidFill>
                <a:schemeClr val="dk1"/>
              </a:solidFill>
              <a:latin typeface="Vollkorn"/>
              <a:ea typeface="Vollkorn"/>
              <a:sym typeface="Vollkorn"/>
            </a:endParaRPr>
          </a:p>
        </p:txBody>
      </p:sp>
      <p:sp>
        <p:nvSpPr>
          <p:cNvPr id="8" name="TextBox 7">
            <a:extLst>
              <a:ext uri="{FF2B5EF4-FFF2-40B4-BE49-F238E27FC236}">
                <a16:creationId xmlns:a16="http://schemas.microsoft.com/office/drawing/2014/main" id="{BA854CDC-FEC1-F2D5-ABF1-9D0566FA9E24}"/>
              </a:ext>
            </a:extLst>
          </p:cNvPr>
          <p:cNvSpPr txBox="1"/>
          <p:nvPr/>
        </p:nvSpPr>
        <p:spPr>
          <a:xfrm>
            <a:off x="8836701" y="1134203"/>
            <a:ext cx="2743341" cy="523220"/>
          </a:xfrm>
          <a:prstGeom prst="rect">
            <a:avLst/>
          </a:prstGeom>
          <a:noFill/>
        </p:spPr>
        <p:txBody>
          <a:bodyPr wrap="square">
            <a:spAutoFit/>
          </a:bodyPr>
          <a:lstStyle/>
          <a:p>
            <a:pPr lvl="0" algn="just" rtl="0">
              <a:spcBef>
                <a:spcPts val="0"/>
              </a:spcBef>
              <a:spcAft>
                <a:spcPts val="0"/>
              </a:spcAft>
            </a:pPr>
            <a:r>
              <a:rPr lang="en-US" sz="1400" dirty="0">
                <a:solidFill>
                  <a:schemeClr val="dk1"/>
                </a:solidFill>
                <a:latin typeface="Vollkorn"/>
                <a:ea typeface="Vollkorn"/>
                <a:sym typeface="Vollkorn"/>
              </a:rPr>
              <a:t>Convert differential operator to difference operator, for example: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974AEA-98DC-D0A0-843A-59DBCD4BFFEF}"/>
                  </a:ext>
                </a:extLst>
              </p:cNvPr>
              <p:cNvSpPr txBox="1"/>
              <p:nvPr/>
            </p:nvSpPr>
            <p:spPr>
              <a:xfrm>
                <a:off x="9206739" y="1744146"/>
                <a:ext cx="2085636" cy="41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sub>
                          </m:sSub>
                          <m:r>
                            <a:rPr lang="en-US" i="1" smtClean="0">
                              <a:latin typeface="Cambria Math" panose="02040503050406030204" pitchFamily="18" charset="0"/>
                              <a:ea typeface="Cambria Math" panose="02040503050406030204" pitchFamily="18" charset="0"/>
                            </a:rPr>
                            <m:t> </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oMath>
                  </m:oMathPara>
                </a14:m>
                <a:endParaRPr lang="en-US" dirty="0"/>
              </a:p>
            </p:txBody>
          </p:sp>
        </mc:Choice>
        <mc:Fallback xmlns="">
          <p:sp>
            <p:nvSpPr>
              <p:cNvPr id="9" name="TextBox 8">
                <a:extLst>
                  <a:ext uri="{FF2B5EF4-FFF2-40B4-BE49-F238E27FC236}">
                    <a16:creationId xmlns:a16="http://schemas.microsoft.com/office/drawing/2014/main" id="{19974AEA-98DC-D0A0-843A-59DBCD4BFFEF}"/>
                  </a:ext>
                </a:extLst>
              </p:cNvPr>
              <p:cNvSpPr txBox="1">
                <a:spLocks noRot="1" noChangeAspect="1" noMove="1" noResize="1" noEditPoints="1" noAdjustHandles="1" noChangeArrowheads="1" noChangeShapeType="1" noTextEdit="1"/>
              </p:cNvSpPr>
              <p:nvPr/>
            </p:nvSpPr>
            <p:spPr>
              <a:xfrm>
                <a:off x="9206739" y="1744146"/>
                <a:ext cx="2085636" cy="410369"/>
              </a:xfrm>
              <a:prstGeom prst="rect">
                <a:avLst/>
              </a:prstGeom>
              <a:blipFill>
                <a:blip r:embed="rId3"/>
                <a:stretch>
                  <a:fillRect l="-1170" t="-2985" r="-2339" b="-14925"/>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8A4C149-F0D5-29AD-FC8D-81DAB348B28A}"/>
              </a:ext>
            </a:extLst>
          </p:cNvPr>
          <p:cNvSpPr txBox="1"/>
          <p:nvPr/>
        </p:nvSpPr>
        <p:spPr>
          <a:xfrm>
            <a:off x="4621266" y="963351"/>
            <a:ext cx="3334472" cy="954107"/>
          </a:xfrm>
          <a:prstGeom prst="rect">
            <a:avLst/>
          </a:prstGeom>
          <a:noFill/>
        </p:spPr>
        <p:txBody>
          <a:bodyPr wrap="square">
            <a:spAutoFit/>
          </a:bodyPr>
          <a:lstStyle/>
          <a:p>
            <a:pPr lvl="0" algn="just" rtl="0">
              <a:spcBef>
                <a:spcPts val="0"/>
              </a:spcBef>
              <a:spcAft>
                <a:spcPts val="0"/>
              </a:spcAft>
            </a:pPr>
            <a:r>
              <a:rPr lang="en-US" sz="1400" dirty="0">
                <a:solidFill>
                  <a:schemeClr val="dk1"/>
                </a:solidFill>
                <a:latin typeface="Vollkorn"/>
                <a:ea typeface="Vollkorn"/>
                <a:sym typeface="Vollkorn"/>
              </a:rPr>
              <a:t>Yee Grid</a:t>
            </a:r>
          </a:p>
          <a:p>
            <a:pPr marL="285750" lvl="0" indent="-285750" algn="just" rtl="0">
              <a:spcBef>
                <a:spcPts val="0"/>
              </a:spcBef>
              <a:spcAft>
                <a:spcPts val="0"/>
              </a:spcAft>
              <a:buFont typeface="Arial" panose="020B0604020202020204" pitchFamily="34" charset="0"/>
              <a:buChar char="•"/>
            </a:pPr>
            <a:r>
              <a:rPr lang="en-US" dirty="0">
                <a:solidFill>
                  <a:schemeClr val="dk1"/>
                </a:solidFill>
                <a:latin typeface="Vollkorn"/>
                <a:ea typeface="Vollkorn"/>
                <a:sym typeface="Vollkorn"/>
              </a:rPr>
              <a:t>Spatial step size: </a:t>
            </a:r>
            <a:r>
              <a:rPr lang="en-US" dirty="0">
                <a:solidFill>
                  <a:schemeClr val="dk1"/>
                </a:solidFill>
                <a:latin typeface="Symbol" panose="05050102010706020507" pitchFamily="18" charset="2"/>
                <a:ea typeface="Vollkorn"/>
                <a:sym typeface="Vollkorn"/>
              </a:rPr>
              <a:t>D</a:t>
            </a:r>
            <a:r>
              <a:rPr lang="en-US" dirty="0">
                <a:solidFill>
                  <a:schemeClr val="dk1"/>
                </a:solidFill>
                <a:latin typeface="Vollkorn"/>
                <a:ea typeface="Vollkorn"/>
                <a:sym typeface="Vollkorn"/>
              </a:rPr>
              <a:t>x</a:t>
            </a:r>
          </a:p>
          <a:p>
            <a:pPr marL="285750" indent="-285750" algn="just">
              <a:buFont typeface="Arial" panose="020B0604020202020204" pitchFamily="34" charset="0"/>
              <a:buChar char="•"/>
            </a:pPr>
            <a:r>
              <a:rPr lang="en-US" dirty="0">
                <a:solidFill>
                  <a:schemeClr val="dk1"/>
                </a:solidFill>
                <a:latin typeface="Vollkorn"/>
                <a:ea typeface="Vollkorn"/>
                <a:sym typeface="Vollkorn"/>
              </a:rPr>
              <a:t>Temporal step size: </a:t>
            </a:r>
            <a:r>
              <a:rPr lang="en-US" dirty="0">
                <a:solidFill>
                  <a:schemeClr val="dk1"/>
                </a:solidFill>
                <a:latin typeface="Symbol" panose="05050102010706020507" pitchFamily="18" charset="2"/>
                <a:ea typeface="Vollkorn"/>
                <a:sym typeface="Vollkorn"/>
              </a:rPr>
              <a:t>D</a:t>
            </a:r>
            <a:r>
              <a:rPr lang="en-US" dirty="0">
                <a:solidFill>
                  <a:schemeClr val="dk1"/>
                </a:solidFill>
                <a:latin typeface="Vollkorn"/>
                <a:ea typeface="Vollkorn"/>
                <a:sym typeface="Vollkorn"/>
              </a:rPr>
              <a:t>t</a:t>
            </a:r>
          </a:p>
          <a:p>
            <a:pPr marL="285750" indent="-285750" algn="just">
              <a:buFont typeface="Arial" panose="020B0604020202020204" pitchFamily="34" charset="0"/>
              <a:buChar char="•"/>
            </a:pPr>
            <a:r>
              <a:rPr lang="en-US" sz="1400" dirty="0">
                <a:solidFill>
                  <a:schemeClr val="dk1"/>
                </a:solidFill>
                <a:latin typeface="Vollkorn"/>
                <a:ea typeface="Vollkorn"/>
                <a:sym typeface="Vollkorn"/>
              </a:rPr>
              <a:t>Staggered </a:t>
            </a:r>
            <a:r>
              <a:rPr lang="en-US" sz="1400" b="1" dirty="0">
                <a:solidFill>
                  <a:schemeClr val="dk1"/>
                </a:solidFill>
                <a:latin typeface="Vollkorn"/>
                <a:ea typeface="Vollkorn"/>
                <a:sym typeface="Vollkorn"/>
              </a:rPr>
              <a:t>E</a:t>
            </a:r>
            <a:r>
              <a:rPr lang="en-US" sz="1400" dirty="0">
                <a:solidFill>
                  <a:schemeClr val="dk1"/>
                </a:solidFill>
                <a:latin typeface="Vollkorn"/>
                <a:ea typeface="Vollkorn"/>
                <a:sym typeface="Vollkorn"/>
              </a:rPr>
              <a:t> and </a:t>
            </a:r>
            <a:r>
              <a:rPr lang="en-US" sz="1400" b="1" dirty="0">
                <a:solidFill>
                  <a:schemeClr val="dk1"/>
                </a:solidFill>
                <a:latin typeface="Vollkorn"/>
                <a:ea typeface="Vollkorn"/>
                <a:sym typeface="Vollkorn"/>
              </a:rPr>
              <a:t>H</a:t>
            </a:r>
            <a:r>
              <a:rPr lang="en-US" sz="1400" dirty="0">
                <a:solidFill>
                  <a:schemeClr val="dk1"/>
                </a:solidFill>
                <a:latin typeface="Vollkorn"/>
                <a:ea typeface="Vollkorn"/>
                <a:sym typeface="Vollkorn"/>
              </a:rPr>
              <a:t> in space an</a:t>
            </a:r>
            <a:r>
              <a:rPr lang="en-US" dirty="0">
                <a:solidFill>
                  <a:schemeClr val="dk1"/>
                </a:solidFill>
                <a:latin typeface="Vollkorn"/>
                <a:ea typeface="Vollkorn"/>
                <a:sym typeface="Vollkorn"/>
              </a:rPr>
              <a:t>d time</a:t>
            </a:r>
            <a:endParaRPr lang="en-US" sz="1400" dirty="0">
              <a:solidFill>
                <a:schemeClr val="dk1"/>
              </a:solidFill>
              <a:latin typeface="Vollkorn"/>
              <a:ea typeface="Vollkorn"/>
              <a:sym typeface="Vollkorn"/>
            </a:endParaRPr>
          </a:p>
        </p:txBody>
      </p:sp>
      <p:sp>
        <p:nvSpPr>
          <p:cNvPr id="14" name="Arrow: Right 13">
            <a:extLst>
              <a:ext uri="{FF2B5EF4-FFF2-40B4-BE49-F238E27FC236}">
                <a16:creationId xmlns:a16="http://schemas.microsoft.com/office/drawing/2014/main" id="{2660CBEC-9319-80D5-7083-2B128C791D1D}"/>
              </a:ext>
            </a:extLst>
          </p:cNvPr>
          <p:cNvSpPr/>
          <p:nvPr/>
        </p:nvSpPr>
        <p:spPr>
          <a:xfrm>
            <a:off x="3633118" y="1360765"/>
            <a:ext cx="675060" cy="46389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2" name="Arrow: Right 21">
            <a:extLst>
              <a:ext uri="{FF2B5EF4-FFF2-40B4-BE49-F238E27FC236}">
                <a16:creationId xmlns:a16="http://schemas.microsoft.com/office/drawing/2014/main" id="{1C3B33DA-388C-9BF8-58ED-A71F17D09F46}"/>
              </a:ext>
            </a:extLst>
          </p:cNvPr>
          <p:cNvSpPr/>
          <p:nvPr/>
        </p:nvSpPr>
        <p:spPr>
          <a:xfrm>
            <a:off x="8058689" y="1346694"/>
            <a:ext cx="675060" cy="46389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2D42CE7-3467-F7C6-DDF9-0545D15EF3B7}"/>
              </a:ext>
            </a:extLst>
          </p:cNvPr>
          <p:cNvSpPr/>
          <p:nvPr/>
        </p:nvSpPr>
        <p:spPr>
          <a:xfrm>
            <a:off x="7554361" y="5033340"/>
            <a:ext cx="4221388" cy="14863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6" name="CaixaDeTexto 30">
                <a:extLst>
                  <a:ext uri="{FF2B5EF4-FFF2-40B4-BE49-F238E27FC236}">
                    <a16:creationId xmlns:a16="http://schemas.microsoft.com/office/drawing/2014/main" id="{3386673F-CD63-FE3C-414B-ACF5713F41C1}"/>
                  </a:ext>
                </a:extLst>
              </p:cNvPr>
              <p:cNvSpPr txBox="1"/>
              <p:nvPr/>
            </p:nvSpPr>
            <p:spPr>
              <a:xfrm>
                <a:off x="7487711" y="5817530"/>
                <a:ext cx="4288038" cy="6747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𝜀</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a:rPr>
                        <m:t>=</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num>
                                <m:den>
                                  <m:r>
                                    <a:rPr lang="en-US" i="1">
                                      <a:latin typeface="Cambria Math" panose="02040503050406030204" pitchFamily="18" charset="0"/>
                                      <a:ea typeface="Cambria Math" panose="02040503050406030204" pitchFamily="18" charset="0"/>
                                    </a:rPr>
                                    <m:t>2</m:t>
                                  </m:r>
                                </m:den>
                              </m:f>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num>
                                <m:den>
                                  <m:r>
                                    <a:rPr lang="en-US" i="1">
                                      <a:latin typeface="Cambria Math" panose="02040503050406030204" pitchFamily="18" charset="0"/>
                                      <a:ea typeface="Cambria Math" panose="02040503050406030204" pitchFamily="18" charset="0"/>
                                    </a:rPr>
                                    <m:t>2</m:t>
                                  </m:r>
                                </m:den>
                              </m:f>
                            </m:e>
                          </m:d>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oMath>
                  </m:oMathPara>
                </a14:m>
                <a:endParaRPr lang="pt-BR" dirty="0"/>
              </a:p>
            </p:txBody>
          </p:sp>
        </mc:Choice>
        <mc:Fallback xmlns="">
          <p:sp>
            <p:nvSpPr>
              <p:cNvPr id="26" name="CaixaDeTexto 30">
                <a:extLst>
                  <a:ext uri="{FF2B5EF4-FFF2-40B4-BE49-F238E27FC236}">
                    <a16:creationId xmlns:a16="http://schemas.microsoft.com/office/drawing/2014/main" id="{3386673F-CD63-FE3C-414B-ACF5713F41C1}"/>
                  </a:ext>
                </a:extLst>
              </p:cNvPr>
              <p:cNvSpPr txBox="1">
                <a:spLocks noRot="1" noChangeAspect="1" noMove="1" noResize="1" noEditPoints="1" noAdjustHandles="1" noChangeArrowheads="1" noChangeShapeType="1" noTextEdit="1"/>
              </p:cNvSpPr>
              <p:nvPr/>
            </p:nvSpPr>
            <p:spPr>
              <a:xfrm>
                <a:off x="7487711" y="5817530"/>
                <a:ext cx="4288038" cy="674736"/>
              </a:xfrm>
              <a:prstGeom prst="rect">
                <a:avLst/>
              </a:prstGeom>
              <a:blipFill>
                <a:blip r:embed="rId4"/>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006D1D41-1B69-BE71-E1AC-D67067588E42}"/>
              </a:ext>
            </a:extLst>
          </p:cNvPr>
          <p:cNvSpPr txBox="1"/>
          <p:nvPr/>
        </p:nvSpPr>
        <p:spPr>
          <a:xfrm>
            <a:off x="8258704" y="4591569"/>
            <a:ext cx="2811320" cy="388568"/>
          </a:xfrm>
          <a:prstGeom prst="rect">
            <a:avLst/>
          </a:prstGeom>
          <a:noFill/>
        </p:spPr>
        <p:txBody>
          <a:bodyPr wrap="square">
            <a:spAutoFit/>
          </a:bodyPr>
          <a:lstStyle/>
          <a:p>
            <a:pPr lvl="0" algn="ctr" rtl="0">
              <a:lnSpc>
                <a:spcPct val="150000"/>
              </a:lnSpc>
              <a:spcBef>
                <a:spcPts val="0"/>
              </a:spcBef>
              <a:spcAft>
                <a:spcPts val="0"/>
              </a:spcAft>
            </a:pPr>
            <a:r>
              <a:rPr lang="en-US" sz="1400" dirty="0">
                <a:solidFill>
                  <a:schemeClr val="dk1"/>
                </a:solidFill>
                <a:latin typeface="Vollkorn"/>
                <a:ea typeface="Vollkorn"/>
                <a:sym typeface="Vollkorn"/>
              </a:rPr>
              <a:t>Finite-difference equations</a:t>
            </a:r>
          </a:p>
        </p:txBody>
      </p:sp>
      <p:sp>
        <p:nvSpPr>
          <p:cNvPr id="28" name="Rectangle 27">
            <a:extLst>
              <a:ext uri="{FF2B5EF4-FFF2-40B4-BE49-F238E27FC236}">
                <a16:creationId xmlns:a16="http://schemas.microsoft.com/office/drawing/2014/main" id="{0189E97B-01BB-ACDB-7232-F09CE0A15D15}"/>
              </a:ext>
            </a:extLst>
          </p:cNvPr>
          <p:cNvSpPr/>
          <p:nvPr/>
        </p:nvSpPr>
        <p:spPr>
          <a:xfrm>
            <a:off x="346758" y="1235424"/>
            <a:ext cx="3065324" cy="726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CaixaDeTexto 29">
                <a:extLst>
                  <a:ext uri="{FF2B5EF4-FFF2-40B4-BE49-F238E27FC236}">
                    <a16:creationId xmlns:a16="http://schemas.microsoft.com/office/drawing/2014/main" id="{AAB928C2-80E1-BB09-6A7F-EDDC32AA3188}"/>
                  </a:ext>
                </a:extLst>
              </p:cNvPr>
              <p:cNvSpPr txBox="1"/>
              <p:nvPr/>
            </p:nvSpPr>
            <p:spPr>
              <a:xfrm>
                <a:off x="458357" y="1346694"/>
                <a:ext cx="1205971" cy="5078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𝜇</m:t>
                      </m:r>
                      <m:f>
                        <m:fPr>
                          <m:ctrlPr>
                            <a:rPr lang="pt-BR" i="1">
                              <a:latin typeface="Cambria Math" panose="02040503050406030204" pitchFamily="18" charset="0"/>
                            </a:rPr>
                          </m:ctrlPr>
                        </m:fPr>
                        <m:num>
                          <m:r>
                            <a:rPr lang="pt-BR" i="1">
                              <a:latin typeface="Cambria Math"/>
                            </a:rPr>
                            <m:t>𝜕</m:t>
                          </m:r>
                          <m:sSub>
                            <m:sSubPr>
                              <m:ctrlPr>
                                <a:rPr lang="pt-BR" i="1">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𝑦</m:t>
                              </m:r>
                            </m:sub>
                          </m:sSub>
                        </m:num>
                        <m:den>
                          <m:r>
                            <a:rPr lang="pt-BR" i="1">
                              <a:latin typeface="Cambria Math"/>
                            </a:rPr>
                            <m:t>𝜕</m:t>
                          </m:r>
                          <m:r>
                            <a:rPr lang="pt-BR" i="1">
                              <a:latin typeface="Cambria Math"/>
                            </a:rPr>
                            <m:t>𝑡</m:t>
                          </m:r>
                        </m:den>
                      </m:f>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a:rPr>
                            <m:t>𝜕</m:t>
                          </m:r>
                          <m:sSub>
                            <m:sSubPr>
                              <m:ctrlPr>
                                <a:rPr lang="pt-BR"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𝑧</m:t>
                              </m:r>
                            </m:sub>
                          </m:sSub>
                        </m:num>
                        <m:den>
                          <m:r>
                            <a:rPr lang="pt-BR" i="1">
                              <a:latin typeface="Cambria Math"/>
                            </a:rPr>
                            <m:t>𝜕</m:t>
                          </m:r>
                          <m:r>
                            <a:rPr lang="en-US" b="0" i="1" smtClean="0">
                              <a:latin typeface="Cambria Math" panose="02040503050406030204" pitchFamily="18" charset="0"/>
                            </a:rPr>
                            <m:t>𝑥</m:t>
                          </m:r>
                        </m:den>
                      </m:f>
                    </m:oMath>
                  </m:oMathPara>
                </a14:m>
                <a:endParaRPr lang="pt-BR" dirty="0"/>
              </a:p>
            </p:txBody>
          </p:sp>
        </mc:Choice>
        <mc:Fallback xmlns="">
          <p:sp>
            <p:nvSpPr>
              <p:cNvPr id="29" name="CaixaDeTexto 29">
                <a:extLst>
                  <a:ext uri="{FF2B5EF4-FFF2-40B4-BE49-F238E27FC236}">
                    <a16:creationId xmlns:a16="http://schemas.microsoft.com/office/drawing/2014/main" id="{AAB928C2-80E1-BB09-6A7F-EDDC32AA3188}"/>
                  </a:ext>
                </a:extLst>
              </p:cNvPr>
              <p:cNvSpPr txBox="1">
                <a:spLocks noRot="1" noChangeAspect="1" noMove="1" noResize="1" noEditPoints="1" noAdjustHandles="1" noChangeArrowheads="1" noChangeShapeType="1" noTextEdit="1"/>
              </p:cNvSpPr>
              <p:nvPr/>
            </p:nvSpPr>
            <p:spPr>
              <a:xfrm>
                <a:off x="458357" y="1346694"/>
                <a:ext cx="1205971" cy="507831"/>
              </a:xfrm>
              <a:prstGeom prst="rect">
                <a:avLst/>
              </a:prstGeom>
              <a:blipFill>
                <a:blip r:embed="rId5"/>
                <a:stretch>
                  <a:fillRect b="-2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81EBA16E-177C-4F53-DFBD-656371062E00}"/>
                  </a:ext>
                </a:extLst>
              </p:cNvPr>
              <p:cNvSpPr txBox="1"/>
              <p:nvPr/>
            </p:nvSpPr>
            <p:spPr>
              <a:xfrm>
                <a:off x="2094784" y="1346694"/>
                <a:ext cx="1223925" cy="5078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𝜀</m:t>
                      </m:r>
                      <m:f>
                        <m:fPr>
                          <m:ctrlPr>
                            <a:rPr lang="pt-BR" i="1">
                              <a:latin typeface="Cambria Math" panose="02040503050406030204" pitchFamily="18" charset="0"/>
                            </a:rPr>
                          </m:ctrlPr>
                        </m:fPr>
                        <m:num>
                          <m:r>
                            <a:rPr lang="pt-BR" i="1">
                              <a:latin typeface="Cambria Math"/>
                            </a:rPr>
                            <m:t>𝜕</m:t>
                          </m:r>
                          <m:sSub>
                            <m:sSubPr>
                              <m:ctrlPr>
                                <a:rPr lang="pt-BR" i="1">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𝑧</m:t>
                              </m:r>
                            </m:sub>
                          </m:sSub>
                        </m:num>
                        <m:den>
                          <m:r>
                            <a:rPr lang="pt-BR" i="1">
                              <a:latin typeface="Cambria Math"/>
                            </a:rPr>
                            <m:t>𝜕</m:t>
                          </m:r>
                          <m:r>
                            <a:rPr lang="pt-BR" i="1">
                              <a:latin typeface="Cambria Math"/>
                            </a:rPr>
                            <m:t>𝑡</m:t>
                          </m:r>
                        </m:den>
                      </m:f>
                      <m:r>
                        <a:rPr lang="en-US"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a:rPr>
                            <m:t>𝜕</m:t>
                          </m:r>
                          <m:sSub>
                            <m:sSubPr>
                              <m:ctrlPr>
                                <a:rPr lang="pt-BR" i="1">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𝑦</m:t>
                              </m:r>
                            </m:sub>
                          </m:sSub>
                        </m:num>
                        <m:den>
                          <m:r>
                            <a:rPr lang="pt-BR" i="1">
                              <a:latin typeface="Cambria Math"/>
                            </a:rPr>
                            <m:t>𝜕</m:t>
                          </m:r>
                          <m:r>
                            <a:rPr lang="en-US" b="0" i="1" smtClean="0">
                              <a:latin typeface="Cambria Math" panose="02040503050406030204" pitchFamily="18" charset="0"/>
                            </a:rPr>
                            <m:t>𝑥</m:t>
                          </m:r>
                        </m:den>
                      </m:f>
                    </m:oMath>
                  </m:oMathPara>
                </a14:m>
                <a:endParaRPr lang="pt-BR" dirty="0"/>
              </a:p>
            </p:txBody>
          </p:sp>
        </mc:Choice>
        <mc:Fallback xmlns="">
          <p:sp>
            <p:nvSpPr>
              <p:cNvPr id="30" name="CaixaDeTexto 29">
                <a:extLst>
                  <a:ext uri="{FF2B5EF4-FFF2-40B4-BE49-F238E27FC236}">
                    <a16:creationId xmlns:a16="http://schemas.microsoft.com/office/drawing/2014/main" id="{81EBA16E-177C-4F53-DFBD-656371062E00}"/>
                  </a:ext>
                </a:extLst>
              </p:cNvPr>
              <p:cNvSpPr txBox="1">
                <a:spLocks noRot="1" noChangeAspect="1" noMove="1" noResize="1" noEditPoints="1" noAdjustHandles="1" noChangeArrowheads="1" noChangeShapeType="1" noTextEdit="1"/>
              </p:cNvSpPr>
              <p:nvPr/>
            </p:nvSpPr>
            <p:spPr>
              <a:xfrm>
                <a:off x="2094784" y="1346694"/>
                <a:ext cx="1223925" cy="507831"/>
              </a:xfrm>
              <a:prstGeom prst="rect">
                <a:avLst/>
              </a:prstGeom>
              <a:blipFill>
                <a:blip r:embed="rId6"/>
                <a:stretch>
                  <a:fillRect b="-2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aixaDeTexto 30">
                <a:extLst>
                  <a:ext uri="{FF2B5EF4-FFF2-40B4-BE49-F238E27FC236}">
                    <a16:creationId xmlns:a16="http://schemas.microsoft.com/office/drawing/2014/main" id="{C1325D8C-F314-DE4A-AED5-E51EDFA12A14}"/>
                  </a:ext>
                </a:extLst>
              </p:cNvPr>
              <p:cNvSpPr txBox="1"/>
              <p:nvPr/>
            </p:nvSpPr>
            <p:spPr>
              <a:xfrm>
                <a:off x="7554361" y="5097818"/>
                <a:ext cx="4221388" cy="6747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i="1">
                                      <a:latin typeface="Cambria Math" panose="02040503050406030204" pitchFamily="18" charset="0"/>
                                      <a:ea typeface="Cambria Math" panose="02040503050406030204" pitchFamily="18" charset="0"/>
                                    </a:rPr>
                                    <m:t>2</m:t>
                                  </m:r>
                                </m:den>
                              </m:f>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num>
                                <m:den>
                                  <m:r>
                                    <a:rPr lang="en-US" i="1">
                                      <a:latin typeface="Cambria Math" panose="02040503050406030204" pitchFamily="18" charset="0"/>
                                      <a:ea typeface="Cambria Math" panose="02040503050406030204" pitchFamily="18" charset="0"/>
                                    </a:rPr>
                                    <m:t>2</m:t>
                                  </m:r>
                                </m:den>
                              </m:f>
                            </m:e>
                          </m:d>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a:rPr>
                        <m:t>=</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oMath>
                  </m:oMathPara>
                </a14:m>
                <a:endParaRPr lang="pt-BR" dirty="0"/>
              </a:p>
            </p:txBody>
          </p:sp>
        </mc:Choice>
        <mc:Fallback xmlns="">
          <p:sp>
            <p:nvSpPr>
              <p:cNvPr id="38" name="CaixaDeTexto 30">
                <a:extLst>
                  <a:ext uri="{FF2B5EF4-FFF2-40B4-BE49-F238E27FC236}">
                    <a16:creationId xmlns:a16="http://schemas.microsoft.com/office/drawing/2014/main" id="{C1325D8C-F314-DE4A-AED5-E51EDFA12A14}"/>
                  </a:ext>
                </a:extLst>
              </p:cNvPr>
              <p:cNvSpPr txBox="1">
                <a:spLocks noRot="1" noChangeAspect="1" noMove="1" noResize="1" noEditPoints="1" noAdjustHandles="1" noChangeArrowheads="1" noChangeShapeType="1" noTextEdit="1"/>
              </p:cNvSpPr>
              <p:nvPr/>
            </p:nvSpPr>
            <p:spPr>
              <a:xfrm>
                <a:off x="7554361" y="5097818"/>
                <a:ext cx="4221388" cy="674736"/>
              </a:xfrm>
              <a:prstGeom prst="rect">
                <a:avLst/>
              </a:prstGeom>
              <a:blipFill>
                <a:blip r:embed="rId7"/>
                <a:stretch>
                  <a:fillRect/>
                </a:stretch>
              </a:blipFill>
            </p:spPr>
            <p:txBody>
              <a:bodyPr/>
              <a:lstStyle/>
              <a:p>
                <a:r>
                  <a:rPr lang="en-US">
                    <a:noFill/>
                  </a:rPr>
                  <a:t> </a:t>
                </a:r>
              </a:p>
            </p:txBody>
          </p:sp>
        </mc:Fallback>
      </mc:AlternateContent>
      <p:sp>
        <p:nvSpPr>
          <p:cNvPr id="39" name="Arrow: Right 38">
            <a:extLst>
              <a:ext uri="{FF2B5EF4-FFF2-40B4-BE49-F238E27FC236}">
                <a16:creationId xmlns:a16="http://schemas.microsoft.com/office/drawing/2014/main" id="{E64AA82C-ADCF-CCDB-1E73-30406A57524B}"/>
              </a:ext>
            </a:extLst>
          </p:cNvPr>
          <p:cNvSpPr/>
          <p:nvPr/>
        </p:nvSpPr>
        <p:spPr>
          <a:xfrm rot="5400000">
            <a:off x="9582767" y="3141094"/>
            <a:ext cx="1333580" cy="46389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BFD933FD-2CF2-48CE-2274-D128458AAE71}"/>
              </a:ext>
            </a:extLst>
          </p:cNvPr>
          <p:cNvSpPr/>
          <p:nvPr/>
        </p:nvSpPr>
        <p:spPr>
          <a:xfrm>
            <a:off x="1378976" y="5033340"/>
            <a:ext cx="4561758" cy="14863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5" name="CaixaDeTexto 30">
                <a:extLst>
                  <a:ext uri="{FF2B5EF4-FFF2-40B4-BE49-F238E27FC236}">
                    <a16:creationId xmlns:a16="http://schemas.microsoft.com/office/drawing/2014/main" id="{13187841-9E6B-EE3B-44A9-74A354211E6B}"/>
                  </a:ext>
                </a:extLst>
              </p:cNvPr>
              <p:cNvSpPr txBox="1"/>
              <p:nvPr/>
            </p:nvSpPr>
            <p:spPr>
              <a:xfrm>
                <a:off x="1378976" y="5922871"/>
                <a:ext cx="4442329" cy="5763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num>
                        <m:den>
                          <m:r>
                            <a:rPr lang="pt-BR"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den>
                      </m:f>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num>
                                <m:den>
                                  <m:r>
                                    <a:rPr lang="en-US" i="1">
                                      <a:latin typeface="Cambria Math" panose="02040503050406030204" pitchFamily="18" charset="0"/>
                                      <a:ea typeface="Cambria Math" panose="02040503050406030204" pitchFamily="18" charset="0"/>
                                    </a:rPr>
                                    <m:t>2</m:t>
                                  </m:r>
                                </m:den>
                              </m:f>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num>
                                <m:den>
                                  <m:r>
                                    <a:rPr lang="en-US" i="1">
                                      <a:latin typeface="Cambria Math" panose="02040503050406030204" pitchFamily="18" charset="0"/>
                                      <a:ea typeface="Cambria Math" panose="02040503050406030204" pitchFamily="18" charset="0"/>
                                    </a:rPr>
                                    <m:t>2</m:t>
                                  </m:r>
                                </m:den>
                              </m:f>
                            </m:e>
                          </m:d>
                        </m:e>
                      </m:d>
                    </m:oMath>
                  </m:oMathPara>
                </a14:m>
                <a:endParaRPr lang="pt-BR" dirty="0"/>
              </a:p>
            </p:txBody>
          </p:sp>
        </mc:Choice>
        <mc:Fallback xmlns="">
          <p:sp>
            <p:nvSpPr>
              <p:cNvPr id="45" name="CaixaDeTexto 30">
                <a:extLst>
                  <a:ext uri="{FF2B5EF4-FFF2-40B4-BE49-F238E27FC236}">
                    <a16:creationId xmlns:a16="http://schemas.microsoft.com/office/drawing/2014/main" id="{13187841-9E6B-EE3B-44A9-74A354211E6B}"/>
                  </a:ext>
                </a:extLst>
              </p:cNvPr>
              <p:cNvSpPr txBox="1">
                <a:spLocks noRot="1" noChangeAspect="1" noMove="1" noResize="1" noEditPoints="1" noAdjustHandles="1" noChangeArrowheads="1" noChangeShapeType="1" noTextEdit="1"/>
              </p:cNvSpPr>
              <p:nvPr/>
            </p:nvSpPr>
            <p:spPr>
              <a:xfrm>
                <a:off x="1378976" y="5922871"/>
                <a:ext cx="4442329" cy="576376"/>
              </a:xfrm>
              <a:prstGeom prst="rect">
                <a:avLst/>
              </a:prstGeom>
              <a:blipFill>
                <a:blip r:embed="rId8"/>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16A0875F-D727-1C4A-86BE-EAA5C5EA30D9}"/>
              </a:ext>
            </a:extLst>
          </p:cNvPr>
          <p:cNvSpPr txBox="1"/>
          <p:nvPr/>
        </p:nvSpPr>
        <p:spPr>
          <a:xfrm>
            <a:off x="2202749" y="4591569"/>
            <a:ext cx="2811320" cy="388568"/>
          </a:xfrm>
          <a:prstGeom prst="rect">
            <a:avLst/>
          </a:prstGeom>
          <a:noFill/>
        </p:spPr>
        <p:txBody>
          <a:bodyPr wrap="square">
            <a:spAutoFit/>
          </a:bodyPr>
          <a:lstStyle/>
          <a:p>
            <a:pPr lvl="0" algn="ctr" rtl="0">
              <a:lnSpc>
                <a:spcPct val="150000"/>
              </a:lnSpc>
              <a:spcBef>
                <a:spcPts val="0"/>
              </a:spcBef>
              <a:spcAft>
                <a:spcPts val="0"/>
              </a:spcAft>
            </a:pPr>
            <a:r>
              <a:rPr lang="en-US" sz="1400" dirty="0">
                <a:solidFill>
                  <a:schemeClr val="dk1"/>
                </a:solidFill>
                <a:latin typeface="Vollkorn"/>
                <a:ea typeface="Vollkorn"/>
                <a:sym typeface="Vollkorn"/>
              </a:rPr>
              <a:t>Update equations</a:t>
            </a:r>
          </a:p>
        </p:txBody>
      </p:sp>
      <mc:AlternateContent xmlns:mc="http://schemas.openxmlformats.org/markup-compatibility/2006" xmlns:a14="http://schemas.microsoft.com/office/drawing/2010/main">
        <mc:Choice Requires="a14">
          <p:sp>
            <p:nvSpPr>
              <p:cNvPr id="47" name="CaixaDeTexto 30">
                <a:extLst>
                  <a:ext uri="{FF2B5EF4-FFF2-40B4-BE49-F238E27FC236}">
                    <a16:creationId xmlns:a16="http://schemas.microsoft.com/office/drawing/2014/main" id="{45E6F146-8E69-3F4C-6FD9-C4F4BB174A99}"/>
                  </a:ext>
                </a:extLst>
              </p:cNvPr>
              <p:cNvSpPr txBox="1"/>
              <p:nvPr/>
            </p:nvSpPr>
            <p:spPr>
              <a:xfrm>
                <a:off x="1378976" y="5189918"/>
                <a:ext cx="4458866" cy="5763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num>
                            <m:den>
                              <m:r>
                                <a:rPr lang="en-US" i="1">
                                  <a:latin typeface="Cambria Math" panose="02040503050406030204" pitchFamily="18" charset="0"/>
                                  <a:ea typeface="Cambria Math" panose="02040503050406030204" pitchFamily="18" charset="0"/>
                                </a:rPr>
                                <m:t>2</m:t>
                              </m:r>
                            </m:den>
                          </m:f>
                        </m:e>
                      </m:d>
                      <m:r>
                        <a:rPr lang="en-US" b="0" i="1" smtClean="0">
                          <a:latin typeface="Cambria Math" panose="02040503050406030204" pitchFamily="18" charset="0"/>
                          <a:ea typeface="Cambria Math"/>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num>
                            <m:den>
                              <m:r>
                                <a:rPr lang="en-US" i="1">
                                  <a:latin typeface="Cambria Math" panose="02040503050406030204" pitchFamily="18" charset="0"/>
                                  <a:ea typeface="Cambria Math" panose="02040503050406030204" pitchFamily="18" charset="0"/>
                                </a:rPr>
                                <m:t>2</m:t>
                              </m:r>
                            </m:den>
                          </m:f>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num>
                        <m:den>
                          <m:r>
                            <a:rPr lang="pt-BR"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den>
                      </m:f>
                      <m:d>
                        <m:dPr>
                          <m:begChr m:val="["/>
                          <m:endChr m:val="]"/>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e>
                      </m:d>
                    </m:oMath>
                  </m:oMathPara>
                </a14:m>
                <a:endParaRPr lang="pt-BR" dirty="0"/>
              </a:p>
            </p:txBody>
          </p:sp>
        </mc:Choice>
        <mc:Fallback xmlns="">
          <p:sp>
            <p:nvSpPr>
              <p:cNvPr id="47" name="CaixaDeTexto 30">
                <a:extLst>
                  <a:ext uri="{FF2B5EF4-FFF2-40B4-BE49-F238E27FC236}">
                    <a16:creationId xmlns:a16="http://schemas.microsoft.com/office/drawing/2014/main" id="{45E6F146-8E69-3F4C-6FD9-C4F4BB174A99}"/>
                  </a:ext>
                </a:extLst>
              </p:cNvPr>
              <p:cNvSpPr txBox="1">
                <a:spLocks noRot="1" noChangeAspect="1" noMove="1" noResize="1" noEditPoints="1" noAdjustHandles="1" noChangeArrowheads="1" noChangeShapeType="1" noTextEdit="1"/>
              </p:cNvSpPr>
              <p:nvPr/>
            </p:nvSpPr>
            <p:spPr>
              <a:xfrm>
                <a:off x="1378976" y="5189918"/>
                <a:ext cx="4458866" cy="576376"/>
              </a:xfrm>
              <a:prstGeom prst="rect">
                <a:avLst/>
              </a:prstGeom>
              <a:blipFill>
                <a:blip r:embed="rId9"/>
                <a:stretch>
                  <a:fillRect/>
                </a:stretch>
              </a:blipFill>
            </p:spPr>
            <p:txBody>
              <a:bodyPr/>
              <a:lstStyle/>
              <a:p>
                <a:r>
                  <a:rPr lang="en-US">
                    <a:noFill/>
                  </a:rPr>
                  <a:t> </a:t>
                </a:r>
              </a:p>
            </p:txBody>
          </p:sp>
        </mc:Fallback>
      </mc:AlternateContent>
      <p:sp>
        <p:nvSpPr>
          <p:cNvPr id="48" name="Arrow: Right 47">
            <a:extLst>
              <a:ext uri="{FF2B5EF4-FFF2-40B4-BE49-F238E27FC236}">
                <a16:creationId xmlns:a16="http://schemas.microsoft.com/office/drawing/2014/main" id="{7D2449C9-51B5-DCA1-A3F7-0849B55385E0}"/>
              </a:ext>
            </a:extLst>
          </p:cNvPr>
          <p:cNvSpPr/>
          <p:nvPr/>
        </p:nvSpPr>
        <p:spPr>
          <a:xfrm rot="10800000">
            <a:off x="6376692" y="5544548"/>
            <a:ext cx="675060" cy="46389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 name="Picture 1">
            <a:extLst>
              <a:ext uri="{FF2B5EF4-FFF2-40B4-BE49-F238E27FC236}">
                <a16:creationId xmlns:a16="http://schemas.microsoft.com/office/drawing/2014/main" id="{8D1A4267-990F-438E-7FEF-0421E207B017}"/>
              </a:ext>
            </a:extLst>
          </p:cNvPr>
          <p:cNvPicPr>
            <a:picLocks noChangeAspect="1"/>
          </p:cNvPicPr>
          <p:nvPr/>
        </p:nvPicPr>
        <p:blipFill>
          <a:blip r:embed="rId10"/>
          <a:stretch>
            <a:fillRect/>
          </a:stretch>
        </p:blipFill>
        <p:spPr>
          <a:xfrm>
            <a:off x="4241709" y="1877864"/>
            <a:ext cx="3795464" cy="2498105"/>
          </a:xfrm>
          <a:prstGeom prst="rect">
            <a:avLst/>
          </a:prstGeom>
        </p:spPr>
      </p:pic>
    </p:spTree>
    <p:extLst>
      <p:ext uri="{BB962C8B-B14F-4D97-AF65-F5344CB8AC3E}">
        <p14:creationId xmlns:p14="http://schemas.microsoft.com/office/powerpoint/2010/main" val="1844872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DBE184-3C66-6410-E62C-02146FB51840}"/>
              </a:ext>
            </a:extLst>
          </p:cNvPr>
          <p:cNvSpPr/>
          <p:nvPr/>
        </p:nvSpPr>
        <p:spPr>
          <a:xfrm>
            <a:off x="6519563" y="5174574"/>
            <a:ext cx="5274266" cy="7353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A54C7C25-8AEA-E575-5C53-AEDAC0427FFB}"/>
              </a:ext>
            </a:extLst>
          </p:cNvPr>
          <p:cNvSpPr/>
          <p:nvPr/>
        </p:nvSpPr>
        <p:spPr>
          <a:xfrm>
            <a:off x="538219" y="5180626"/>
            <a:ext cx="4727252" cy="7353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55" name="Picture 54">
            <a:extLst>
              <a:ext uri="{FF2B5EF4-FFF2-40B4-BE49-F238E27FC236}">
                <a16:creationId xmlns:a16="http://schemas.microsoft.com/office/drawing/2014/main" id="{AB393780-ED69-11F7-FF25-DE006AE37443}"/>
              </a:ext>
            </a:extLst>
          </p:cNvPr>
          <p:cNvPicPr>
            <a:picLocks noChangeAspect="1"/>
          </p:cNvPicPr>
          <p:nvPr/>
        </p:nvPicPr>
        <p:blipFill>
          <a:blip r:embed="rId3"/>
          <a:stretch>
            <a:fillRect/>
          </a:stretch>
        </p:blipFill>
        <p:spPr>
          <a:xfrm>
            <a:off x="795790" y="1563896"/>
            <a:ext cx="3937643" cy="2675511"/>
          </a:xfrm>
          <a:prstGeom prst="rect">
            <a:avLst/>
          </a:prstGeom>
        </p:spPr>
      </p:pic>
      <p:pic>
        <p:nvPicPr>
          <p:cNvPr id="57" name="Picture 56">
            <a:extLst>
              <a:ext uri="{FF2B5EF4-FFF2-40B4-BE49-F238E27FC236}">
                <a16:creationId xmlns:a16="http://schemas.microsoft.com/office/drawing/2014/main" id="{237B9254-F3F7-D9F6-C999-529DA1DAB36E}"/>
              </a:ext>
            </a:extLst>
          </p:cNvPr>
          <p:cNvPicPr>
            <a:picLocks noChangeAspect="1"/>
          </p:cNvPicPr>
          <p:nvPr/>
        </p:nvPicPr>
        <p:blipFill>
          <a:blip r:embed="rId4"/>
          <a:stretch>
            <a:fillRect/>
          </a:stretch>
        </p:blipFill>
        <p:spPr>
          <a:xfrm>
            <a:off x="6762945" y="1488272"/>
            <a:ext cx="4026304" cy="2826757"/>
          </a:xfrm>
          <a:prstGeom prst="rect">
            <a:avLst/>
          </a:prstGeom>
        </p:spPr>
      </p:pic>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B99B3F31-524C-5C63-9CA1-39DD010A12E2}"/>
                  </a:ext>
                </a:extLst>
              </p:cNvPr>
              <p:cNvSpPr txBox="1"/>
              <p:nvPr/>
            </p:nvSpPr>
            <p:spPr>
              <a:xfrm>
                <a:off x="599410" y="5295519"/>
                <a:ext cx="4590487" cy="493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𝑦</m:t>
                          </m:r>
                        </m:sub>
                        <m:sup>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up>
                      </m:sSubSup>
                      <m:d>
                        <m:dPr>
                          <m:begChr m:val="["/>
                          <m:endChr m:val="]"/>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𝑦</m:t>
                          </m:r>
                        </m:sub>
                        <m:sup>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sup>
                      </m:sSubSup>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d>
                        <m:dPr>
                          <m:ctrlPr>
                            <a:rPr lang="en-US" b="0" i="1" smtClean="0">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𝛼</m:t>
                              </m:r>
                            </m:sup>
                          </m:sSubSup>
                          <m:d>
                            <m:dPr>
                              <m:begChr m:val="["/>
                              <m:endChr m:val="]"/>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𝛼</m:t>
                              </m:r>
                            </m:sup>
                          </m:sSubSup>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𝑚</m:t>
                              </m:r>
                            </m:e>
                          </m:d>
                        </m:e>
                      </m:d>
                    </m:oMath>
                  </m:oMathPara>
                </a14:m>
                <a:endParaRPr lang="en-US" dirty="0"/>
              </a:p>
            </p:txBody>
          </p:sp>
        </mc:Choice>
        <mc:Fallback xmlns="">
          <p:sp>
            <p:nvSpPr>
              <p:cNvPr id="79" name="TextBox 78">
                <a:extLst>
                  <a:ext uri="{FF2B5EF4-FFF2-40B4-BE49-F238E27FC236}">
                    <a16:creationId xmlns:a16="http://schemas.microsoft.com/office/drawing/2014/main" id="{B99B3F31-524C-5C63-9CA1-39DD010A12E2}"/>
                  </a:ext>
                </a:extLst>
              </p:cNvPr>
              <p:cNvSpPr txBox="1">
                <a:spLocks noRot="1" noChangeAspect="1" noMove="1" noResize="1" noEditPoints="1" noAdjustHandles="1" noChangeArrowheads="1" noChangeShapeType="1" noTextEdit="1"/>
              </p:cNvSpPr>
              <p:nvPr/>
            </p:nvSpPr>
            <p:spPr>
              <a:xfrm>
                <a:off x="599410" y="5295519"/>
                <a:ext cx="4590487" cy="49346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EBCF07E-E810-F910-98F3-D4C466A382BA}"/>
                  </a:ext>
                </a:extLst>
              </p:cNvPr>
              <p:cNvSpPr txBox="1"/>
              <p:nvPr/>
            </p:nvSpPr>
            <p:spPr>
              <a:xfrm>
                <a:off x="6595137" y="5272028"/>
                <a:ext cx="5131148" cy="495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sup>
                      </m:sSubSup>
                      <m:d>
                        <m:dPr>
                          <m:begChr m:val="["/>
                          <m:endChr m:val="]"/>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𝛼</m:t>
                          </m:r>
                        </m:sup>
                      </m:sSubSup>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d>
                        <m:dPr>
                          <m:ctrlPr>
                            <a:rPr lang="en-US" b="0" i="1" smtClean="0">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𝑦</m:t>
                              </m:r>
                            </m:sub>
                            <m:sup>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sup>
                          </m:sSubSup>
                          <m:d>
                            <m:dPr>
                              <m:begChr m:val="["/>
                              <m:endChr m:val="]"/>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num>
                                <m:den>
                                  <m:r>
                                    <a:rPr lang="en-US" i="1">
                                      <a:latin typeface="Cambria Math" panose="02040503050406030204" pitchFamily="18" charset="0"/>
                                      <a:ea typeface="Cambria Math" panose="02040503050406030204" pitchFamily="18" charset="0"/>
                                    </a:rPr>
                                    <m:t>2</m:t>
                                  </m:r>
                                </m:den>
                              </m:f>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𝑦</m:t>
                              </m:r>
                            </m:sub>
                            <m:sup>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sup>
                          </m:sSubSup>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e>
                          </m:d>
                        </m:e>
                      </m:d>
                    </m:oMath>
                  </m:oMathPara>
                </a14:m>
                <a:endParaRPr lang="en-US" dirty="0"/>
              </a:p>
            </p:txBody>
          </p:sp>
        </mc:Choice>
        <mc:Fallback xmlns="">
          <p:sp>
            <p:nvSpPr>
              <p:cNvPr id="82" name="TextBox 81">
                <a:extLst>
                  <a:ext uri="{FF2B5EF4-FFF2-40B4-BE49-F238E27FC236}">
                    <a16:creationId xmlns:a16="http://schemas.microsoft.com/office/drawing/2014/main" id="{EEBCF07E-E810-F910-98F3-D4C466A382BA}"/>
                  </a:ext>
                </a:extLst>
              </p:cNvPr>
              <p:cNvSpPr txBox="1">
                <a:spLocks noRot="1" noChangeAspect="1" noMove="1" noResize="1" noEditPoints="1" noAdjustHandles="1" noChangeArrowheads="1" noChangeShapeType="1" noTextEdit="1"/>
              </p:cNvSpPr>
              <p:nvPr/>
            </p:nvSpPr>
            <p:spPr>
              <a:xfrm>
                <a:off x="6595137" y="5272028"/>
                <a:ext cx="5131148" cy="495777"/>
              </a:xfrm>
              <a:prstGeom prst="rect">
                <a:avLst/>
              </a:prstGeom>
              <a:blipFill>
                <a:blip r:embed="rId6"/>
                <a:stretch>
                  <a:fillRect b="-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50164D3B-DAEF-70A6-FF36-AA5066000635}"/>
                  </a:ext>
                </a:extLst>
              </p:cNvPr>
              <p:cNvSpPr txBox="1"/>
              <p:nvPr/>
            </p:nvSpPr>
            <p:spPr>
              <a:xfrm>
                <a:off x="456150" y="4531597"/>
                <a:ext cx="1642674" cy="471604"/>
              </a:xfrm>
              <a:prstGeom prst="rect">
                <a:avLst/>
              </a:prstGeom>
              <a:noFill/>
            </p:spPr>
            <p:txBody>
              <a:bodyPr wrap="square">
                <a:spAutoFit/>
              </a:bodyPr>
              <a:lstStyle/>
              <a:p>
                <a:pPr lvl="0" algn="just" rtl="0">
                  <a:spcBef>
                    <a:spcPts val="0"/>
                  </a:spcBef>
                  <a:spcAft>
                    <a:spcPts val="0"/>
                  </a:spcAft>
                </a:pPr>
                <a:r>
                  <a:rPr lang="en-US" sz="1400" dirty="0">
                    <a:solidFill>
                      <a:schemeClr val="dk1"/>
                    </a:solidFill>
                    <a:latin typeface="Vollkorn"/>
                    <a:ea typeface="Vollkorn"/>
                    <a:sym typeface="Vollkorn"/>
                  </a:rPr>
                  <a:t>Update all </a:t>
                </a:r>
                <a14:m>
                  <m:oMath xmlns:m="http://schemas.openxmlformats.org/officeDocument/2006/math">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𝑦</m:t>
                        </m:r>
                      </m:sub>
                      <m:sup>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up>
                    </m:sSubSup>
                  </m:oMath>
                </a14:m>
                <a:endParaRPr lang="en-US" sz="1400" baseline="-25000" dirty="0">
                  <a:solidFill>
                    <a:schemeClr val="dk1"/>
                  </a:solidFill>
                  <a:latin typeface="Vollkorn"/>
                  <a:ea typeface="Vollkorn"/>
                  <a:sym typeface="Vollkorn"/>
                </a:endParaRPr>
              </a:p>
            </p:txBody>
          </p:sp>
        </mc:Choice>
        <mc:Fallback xmlns="">
          <p:sp>
            <p:nvSpPr>
              <p:cNvPr id="83" name="TextBox 82">
                <a:extLst>
                  <a:ext uri="{FF2B5EF4-FFF2-40B4-BE49-F238E27FC236}">
                    <a16:creationId xmlns:a16="http://schemas.microsoft.com/office/drawing/2014/main" id="{50164D3B-DAEF-70A6-FF36-AA5066000635}"/>
                  </a:ext>
                </a:extLst>
              </p:cNvPr>
              <p:cNvSpPr txBox="1">
                <a:spLocks noRot="1" noChangeAspect="1" noMove="1" noResize="1" noEditPoints="1" noAdjustHandles="1" noChangeArrowheads="1" noChangeShapeType="1" noTextEdit="1"/>
              </p:cNvSpPr>
              <p:nvPr/>
            </p:nvSpPr>
            <p:spPr>
              <a:xfrm>
                <a:off x="456150" y="4531597"/>
                <a:ext cx="1642674" cy="471604"/>
              </a:xfrm>
              <a:prstGeom prst="rect">
                <a:avLst/>
              </a:prstGeom>
              <a:blipFill>
                <a:blip r:embed="rId7"/>
                <a:stretch>
                  <a:fillRect l="-1115"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4DEE2B-77B7-75EB-BE25-51FDEA79A9E8}"/>
                  </a:ext>
                </a:extLst>
              </p:cNvPr>
              <p:cNvSpPr txBox="1"/>
              <p:nvPr/>
            </p:nvSpPr>
            <p:spPr>
              <a:xfrm>
                <a:off x="6453988" y="4791175"/>
                <a:ext cx="1481040" cy="307777"/>
              </a:xfrm>
              <a:prstGeom prst="rect">
                <a:avLst/>
              </a:prstGeom>
              <a:noFill/>
            </p:spPr>
            <p:txBody>
              <a:bodyPr wrap="square">
                <a:spAutoFit/>
              </a:bodyPr>
              <a:lstStyle/>
              <a:p>
                <a:pPr lvl="0" algn="just" rtl="0">
                  <a:spcBef>
                    <a:spcPts val="0"/>
                  </a:spcBef>
                  <a:spcAft>
                    <a:spcPts val="0"/>
                  </a:spcAft>
                </a:pPr>
                <a:r>
                  <a:rPr lang="en-US" sz="1400" dirty="0">
                    <a:solidFill>
                      <a:schemeClr val="dk1"/>
                    </a:solidFill>
                    <a:latin typeface="Vollkorn"/>
                    <a:ea typeface="Vollkorn"/>
                    <a:sym typeface="Vollkorn"/>
                  </a:rPr>
                  <a:t>Update </a:t>
                </a:r>
                <a14:m>
                  <m:oMath xmlns:m="http://schemas.openxmlformats.org/officeDocument/2006/math">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sup>
                    </m:sSubSup>
                  </m:oMath>
                </a14:m>
                <a:endParaRPr lang="en-US" sz="1400" baseline="-25000" dirty="0">
                  <a:solidFill>
                    <a:schemeClr val="dk1"/>
                  </a:solidFill>
                  <a:latin typeface="Vollkorn"/>
                  <a:ea typeface="Vollkorn"/>
                  <a:sym typeface="Vollkorn"/>
                </a:endParaRPr>
              </a:p>
            </p:txBody>
          </p:sp>
        </mc:Choice>
        <mc:Fallback xmlns="">
          <p:sp>
            <p:nvSpPr>
              <p:cNvPr id="2" name="TextBox 1">
                <a:extLst>
                  <a:ext uri="{FF2B5EF4-FFF2-40B4-BE49-F238E27FC236}">
                    <a16:creationId xmlns:a16="http://schemas.microsoft.com/office/drawing/2014/main" id="{794DEE2B-77B7-75EB-BE25-51FDEA79A9E8}"/>
                  </a:ext>
                </a:extLst>
              </p:cNvPr>
              <p:cNvSpPr txBox="1">
                <a:spLocks noRot="1" noChangeAspect="1" noMove="1" noResize="1" noEditPoints="1" noAdjustHandles="1" noChangeArrowheads="1" noChangeShapeType="1" noTextEdit="1"/>
              </p:cNvSpPr>
              <p:nvPr/>
            </p:nvSpPr>
            <p:spPr>
              <a:xfrm>
                <a:off x="6453988" y="4791175"/>
                <a:ext cx="1481040" cy="307777"/>
              </a:xfrm>
              <a:prstGeom prst="rect">
                <a:avLst/>
              </a:prstGeom>
              <a:blipFill>
                <a:blip r:embed="rId8"/>
                <a:stretch>
                  <a:fillRect l="-1235" t="-2000" b="-22000"/>
                </a:stretch>
              </a:blipFill>
            </p:spPr>
            <p:txBody>
              <a:bodyPr/>
              <a:lstStyle/>
              <a:p>
                <a:r>
                  <a:rPr lang="en-US">
                    <a:noFill/>
                  </a:rPr>
                  <a:t> </a:t>
                </a:r>
              </a:p>
            </p:txBody>
          </p:sp>
        </mc:Fallback>
      </mc:AlternateContent>
      <p:sp>
        <p:nvSpPr>
          <p:cNvPr id="4" name="Google Shape;239;p30">
            <a:extLst>
              <a:ext uri="{FF2B5EF4-FFF2-40B4-BE49-F238E27FC236}">
                <a16:creationId xmlns:a16="http://schemas.microsoft.com/office/drawing/2014/main" id="{4CFC488A-DBE6-934A-219E-59DE19D6F954}"/>
              </a:ext>
            </a:extLst>
          </p:cNvPr>
          <p:cNvSpPr/>
          <p:nvPr/>
        </p:nvSpPr>
        <p:spPr>
          <a:xfrm>
            <a:off x="346758" y="272069"/>
            <a:ext cx="5392391" cy="463896"/>
          </a:xfrm>
          <a:prstGeom prst="roundRect">
            <a:avLst>
              <a:gd name="adj" fmla="val 8992"/>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lvl="0" algn="just" rtl="0">
              <a:lnSpc>
                <a:spcPct val="150000"/>
              </a:lnSpc>
              <a:spcBef>
                <a:spcPts val="0"/>
              </a:spcBef>
              <a:spcAft>
                <a:spcPts val="0"/>
              </a:spcAft>
            </a:pPr>
            <a:r>
              <a:rPr lang="en-US" sz="1400" dirty="0">
                <a:solidFill>
                  <a:schemeClr val="dk1"/>
                </a:solidFill>
                <a:latin typeface="Vollkorn"/>
                <a:ea typeface="Vollkorn"/>
                <a:sym typeface="Vollkorn"/>
              </a:rPr>
              <a:t>How does an FDTD solver work?</a:t>
            </a:r>
          </a:p>
        </p:txBody>
      </p:sp>
      <p:sp>
        <p:nvSpPr>
          <p:cNvPr id="7" name="Arrow: Right 6">
            <a:extLst>
              <a:ext uri="{FF2B5EF4-FFF2-40B4-BE49-F238E27FC236}">
                <a16:creationId xmlns:a16="http://schemas.microsoft.com/office/drawing/2014/main" id="{C7216260-D921-8065-F562-20C658B094B7}"/>
              </a:ext>
            </a:extLst>
          </p:cNvPr>
          <p:cNvSpPr/>
          <p:nvPr/>
        </p:nvSpPr>
        <p:spPr>
          <a:xfrm>
            <a:off x="5554987" y="5289802"/>
            <a:ext cx="675060" cy="46389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90EE74-5B3E-882D-65D4-A42BCD6A21C3}"/>
                  </a:ext>
                </a:extLst>
              </p:cNvPr>
              <p:cNvSpPr txBox="1"/>
              <p:nvPr/>
            </p:nvSpPr>
            <p:spPr>
              <a:xfrm>
                <a:off x="1700070" y="1028155"/>
                <a:ext cx="2403550" cy="396519"/>
              </a:xfrm>
              <a:prstGeom prst="rect">
                <a:avLst/>
              </a:prstGeom>
              <a:noFill/>
            </p:spPr>
            <p:txBody>
              <a:bodyPr wrap="square">
                <a:spAutoFit/>
              </a:bodyPr>
              <a:lstStyle/>
              <a:p>
                <a:pPr lvl="0" algn="just" rtl="0">
                  <a:spcBef>
                    <a:spcPts val="0"/>
                  </a:spcBef>
                  <a:spcAft>
                    <a:spcPts val="0"/>
                  </a:spcAft>
                </a:pPr>
                <a:r>
                  <a:rPr lang="en-US" sz="1400" dirty="0">
                    <a:solidFill>
                      <a:schemeClr val="dk1"/>
                    </a:solidFill>
                    <a:latin typeface="Vollkorn"/>
                    <a:ea typeface="Vollkorn"/>
                    <a:sym typeface="Vollkorn"/>
                  </a:rPr>
                  <a:t>Yee Grid at time step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oMath>
                </a14:m>
                <a:r>
                  <a:rPr lang="en-US" sz="1400" dirty="0">
                    <a:solidFill>
                      <a:schemeClr val="dk1"/>
                    </a:solidFill>
                    <a:latin typeface="Vollkorn"/>
                    <a:ea typeface="Vollkorn"/>
                    <a:sym typeface="Vollkorn"/>
                  </a:rPr>
                  <a:t> </a:t>
                </a:r>
              </a:p>
            </p:txBody>
          </p:sp>
        </mc:Choice>
        <mc:Fallback xmlns="">
          <p:sp>
            <p:nvSpPr>
              <p:cNvPr id="11" name="TextBox 10">
                <a:extLst>
                  <a:ext uri="{FF2B5EF4-FFF2-40B4-BE49-F238E27FC236}">
                    <a16:creationId xmlns:a16="http://schemas.microsoft.com/office/drawing/2014/main" id="{FC90EE74-5B3E-882D-65D4-A42BCD6A21C3}"/>
                  </a:ext>
                </a:extLst>
              </p:cNvPr>
              <p:cNvSpPr txBox="1">
                <a:spLocks noRot="1" noChangeAspect="1" noMove="1" noResize="1" noEditPoints="1" noAdjustHandles="1" noChangeArrowheads="1" noChangeShapeType="1" noTextEdit="1"/>
              </p:cNvSpPr>
              <p:nvPr/>
            </p:nvSpPr>
            <p:spPr>
              <a:xfrm>
                <a:off x="1700070" y="1028155"/>
                <a:ext cx="2403550" cy="396519"/>
              </a:xfrm>
              <a:prstGeom prst="rect">
                <a:avLst/>
              </a:prstGeom>
              <a:blipFill>
                <a:blip r:embed="rId9"/>
                <a:stretch>
                  <a:fillRect l="-761"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EB14BCA-A504-D887-5A91-2AD638F947E1}"/>
                  </a:ext>
                </a:extLst>
              </p:cNvPr>
              <p:cNvSpPr txBox="1"/>
              <p:nvPr/>
            </p:nvSpPr>
            <p:spPr>
              <a:xfrm>
                <a:off x="7954921" y="1072525"/>
                <a:ext cx="2403550" cy="307777"/>
              </a:xfrm>
              <a:prstGeom prst="rect">
                <a:avLst/>
              </a:prstGeom>
              <a:noFill/>
            </p:spPr>
            <p:txBody>
              <a:bodyPr wrap="square">
                <a:spAutoFit/>
              </a:bodyPr>
              <a:lstStyle/>
              <a:p>
                <a:pPr lvl="0" algn="just" rtl="0">
                  <a:spcBef>
                    <a:spcPts val="0"/>
                  </a:spcBef>
                  <a:spcAft>
                    <a:spcPts val="0"/>
                  </a:spcAft>
                </a:pPr>
                <a:r>
                  <a:rPr lang="en-US" sz="1400" dirty="0">
                    <a:solidFill>
                      <a:schemeClr val="dk1"/>
                    </a:solidFill>
                    <a:latin typeface="Vollkorn"/>
                    <a:ea typeface="Vollkorn"/>
                    <a:sym typeface="Vollkorn"/>
                  </a:rPr>
                  <a:t>Yee Grid at time step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oMath>
                </a14:m>
                <a:r>
                  <a:rPr lang="en-US" sz="1400" dirty="0">
                    <a:solidFill>
                      <a:schemeClr val="dk1"/>
                    </a:solidFill>
                    <a:latin typeface="Vollkorn"/>
                    <a:ea typeface="Vollkorn"/>
                    <a:sym typeface="Vollkorn"/>
                  </a:rPr>
                  <a:t> </a:t>
                </a:r>
              </a:p>
            </p:txBody>
          </p:sp>
        </mc:Choice>
        <mc:Fallback xmlns="">
          <p:sp>
            <p:nvSpPr>
              <p:cNvPr id="12" name="TextBox 11">
                <a:extLst>
                  <a:ext uri="{FF2B5EF4-FFF2-40B4-BE49-F238E27FC236}">
                    <a16:creationId xmlns:a16="http://schemas.microsoft.com/office/drawing/2014/main" id="{AEB14BCA-A504-D887-5A91-2AD638F947E1}"/>
                  </a:ext>
                </a:extLst>
              </p:cNvPr>
              <p:cNvSpPr txBox="1">
                <a:spLocks noRot="1" noChangeAspect="1" noMove="1" noResize="1" noEditPoints="1" noAdjustHandles="1" noChangeArrowheads="1" noChangeShapeType="1" noTextEdit="1"/>
              </p:cNvSpPr>
              <p:nvPr/>
            </p:nvSpPr>
            <p:spPr>
              <a:xfrm>
                <a:off x="7954921" y="1072525"/>
                <a:ext cx="2403550" cy="307777"/>
              </a:xfrm>
              <a:prstGeom prst="rect">
                <a:avLst/>
              </a:prstGeom>
              <a:blipFill>
                <a:blip r:embed="rId10"/>
                <a:stretch>
                  <a:fillRect l="-761" t="-2000" b="-22000"/>
                </a:stretch>
              </a:blipFill>
            </p:spPr>
            <p:txBody>
              <a:bodyPr/>
              <a:lstStyle/>
              <a:p>
                <a:r>
                  <a:rPr lang="en-US">
                    <a:noFill/>
                  </a:rPr>
                  <a:t> </a:t>
                </a:r>
              </a:p>
            </p:txBody>
          </p:sp>
        </mc:Fallback>
      </mc:AlternateContent>
    </p:spTree>
    <p:extLst>
      <p:ext uri="{BB962C8B-B14F-4D97-AF65-F5344CB8AC3E}">
        <p14:creationId xmlns:p14="http://schemas.microsoft.com/office/powerpoint/2010/main" val="3281034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54C7C25-8AEA-E575-5C53-AEDAC0427FFB}"/>
              </a:ext>
            </a:extLst>
          </p:cNvPr>
          <p:cNvSpPr/>
          <p:nvPr/>
        </p:nvSpPr>
        <p:spPr>
          <a:xfrm>
            <a:off x="2976951" y="1082642"/>
            <a:ext cx="4021905" cy="9838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 name="Google Shape;239;p30">
            <a:extLst>
              <a:ext uri="{FF2B5EF4-FFF2-40B4-BE49-F238E27FC236}">
                <a16:creationId xmlns:a16="http://schemas.microsoft.com/office/drawing/2014/main" id="{4CFC488A-DBE6-934A-219E-59DE19D6F954}"/>
              </a:ext>
            </a:extLst>
          </p:cNvPr>
          <p:cNvSpPr/>
          <p:nvPr/>
        </p:nvSpPr>
        <p:spPr>
          <a:xfrm>
            <a:off x="346758" y="272069"/>
            <a:ext cx="5392391" cy="463896"/>
          </a:xfrm>
          <a:prstGeom prst="roundRect">
            <a:avLst>
              <a:gd name="adj" fmla="val 8992"/>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lvl="0" algn="just" rtl="0">
              <a:lnSpc>
                <a:spcPct val="150000"/>
              </a:lnSpc>
              <a:spcBef>
                <a:spcPts val="0"/>
              </a:spcBef>
              <a:spcAft>
                <a:spcPts val="0"/>
              </a:spcAft>
            </a:pPr>
            <a:r>
              <a:rPr lang="en-US" sz="1400" dirty="0">
                <a:solidFill>
                  <a:schemeClr val="dk1"/>
                </a:solidFill>
                <a:latin typeface="Vollkorn"/>
                <a:ea typeface="Vollkorn"/>
                <a:sym typeface="Vollkorn"/>
              </a:rPr>
              <a:t>How does an FDTD solver work?</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3AF9DC-66B0-5AF8-5925-370C4EA8F979}"/>
                  </a:ext>
                </a:extLst>
              </p:cNvPr>
              <p:cNvSpPr txBox="1"/>
              <p:nvPr/>
            </p:nvSpPr>
            <p:spPr>
              <a:xfrm>
                <a:off x="5307086" y="1391396"/>
                <a:ext cx="1020262" cy="5549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600" b="0" i="1" smtClean="0">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num>
                        <m:den>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𝑡</m:t>
                          </m:r>
                        </m:den>
                      </m:f>
                    </m:oMath>
                  </m:oMathPara>
                </a14:m>
                <a:endParaRPr lang="en-US" sz="1600" dirty="0"/>
              </a:p>
            </p:txBody>
          </p:sp>
        </mc:Choice>
        <mc:Fallback xmlns="">
          <p:sp>
            <p:nvSpPr>
              <p:cNvPr id="8" name="TextBox 7">
                <a:extLst>
                  <a:ext uri="{FF2B5EF4-FFF2-40B4-BE49-F238E27FC236}">
                    <a16:creationId xmlns:a16="http://schemas.microsoft.com/office/drawing/2014/main" id="{DE3AF9DC-66B0-5AF8-5925-370C4EA8F979}"/>
                  </a:ext>
                </a:extLst>
              </p:cNvPr>
              <p:cNvSpPr txBox="1">
                <a:spLocks noRot="1" noChangeAspect="1" noMove="1" noResize="1" noEditPoints="1" noAdjustHandles="1" noChangeArrowheads="1" noChangeShapeType="1" noTextEdit="1"/>
              </p:cNvSpPr>
              <p:nvPr/>
            </p:nvSpPr>
            <p:spPr>
              <a:xfrm>
                <a:off x="5307086" y="1391396"/>
                <a:ext cx="1020262" cy="554960"/>
              </a:xfrm>
              <a:prstGeom prst="rect">
                <a:avLst/>
              </a:prstGeom>
              <a:blipFill>
                <a:blip r:embed="rId3"/>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5D16A0FF-4DB8-A322-BFC7-18FDBBC74793}"/>
              </a:ext>
            </a:extLst>
          </p:cNvPr>
          <p:cNvSpPr txBox="1"/>
          <p:nvPr/>
        </p:nvSpPr>
        <p:spPr>
          <a:xfrm>
            <a:off x="3062293" y="1127783"/>
            <a:ext cx="1840348" cy="307777"/>
          </a:xfrm>
          <a:prstGeom prst="rect">
            <a:avLst/>
          </a:prstGeom>
          <a:noFill/>
        </p:spPr>
        <p:txBody>
          <a:bodyPr wrap="square">
            <a:spAutoFit/>
          </a:bodyPr>
          <a:lstStyle/>
          <a:p>
            <a:r>
              <a:rPr lang="en-US" sz="1400" dirty="0">
                <a:solidFill>
                  <a:schemeClr val="dk1"/>
                </a:solidFill>
                <a:latin typeface="Vollkorn"/>
                <a:ea typeface="Vollkorn"/>
                <a:sym typeface="Vollkorn"/>
              </a:rPr>
              <a:t>Physical light speed</a:t>
            </a: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B7CA36F-AE4A-F233-C81D-0991BA53D46A}"/>
                  </a:ext>
                </a:extLst>
              </p:cNvPr>
              <p:cNvSpPr txBox="1"/>
              <p:nvPr/>
            </p:nvSpPr>
            <p:spPr>
              <a:xfrm>
                <a:off x="3453591" y="1486038"/>
                <a:ext cx="102026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𝑐</m:t>
                      </m:r>
                    </m:oMath>
                  </m:oMathPara>
                </a14:m>
                <a:endParaRPr lang="en-US" sz="1600" dirty="0"/>
              </a:p>
            </p:txBody>
          </p:sp>
        </mc:Choice>
        <mc:Fallback xmlns="">
          <p:sp>
            <p:nvSpPr>
              <p:cNvPr id="15" name="TextBox 14">
                <a:extLst>
                  <a:ext uri="{FF2B5EF4-FFF2-40B4-BE49-F238E27FC236}">
                    <a16:creationId xmlns:a16="http://schemas.microsoft.com/office/drawing/2014/main" id="{DB7CA36F-AE4A-F233-C81D-0991BA53D46A}"/>
                  </a:ext>
                </a:extLst>
              </p:cNvPr>
              <p:cNvSpPr txBox="1">
                <a:spLocks noRot="1" noChangeAspect="1" noMove="1" noResize="1" noEditPoints="1" noAdjustHandles="1" noChangeArrowheads="1" noChangeShapeType="1" noTextEdit="1"/>
              </p:cNvSpPr>
              <p:nvPr/>
            </p:nvSpPr>
            <p:spPr>
              <a:xfrm>
                <a:off x="3453591" y="1486038"/>
                <a:ext cx="1020262" cy="338554"/>
              </a:xfrm>
              <a:prstGeom prst="rect">
                <a:avLst/>
              </a:prstGeom>
              <a:blipFill>
                <a:blip r:embed="rId4"/>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8563A60-1BE1-D2BB-F9C9-8CF52DC300DA}"/>
              </a:ext>
            </a:extLst>
          </p:cNvPr>
          <p:cNvSpPr txBox="1"/>
          <p:nvPr/>
        </p:nvSpPr>
        <p:spPr>
          <a:xfrm>
            <a:off x="4934641" y="1122730"/>
            <a:ext cx="2032215" cy="307777"/>
          </a:xfrm>
          <a:prstGeom prst="rect">
            <a:avLst/>
          </a:prstGeom>
          <a:noFill/>
        </p:spPr>
        <p:txBody>
          <a:bodyPr wrap="square">
            <a:spAutoFit/>
          </a:bodyPr>
          <a:lstStyle/>
          <a:p>
            <a:r>
              <a:rPr lang="en-US" sz="1400" dirty="0">
                <a:solidFill>
                  <a:schemeClr val="dk1"/>
                </a:solidFill>
                <a:latin typeface="Vollkorn"/>
                <a:ea typeface="Vollkorn"/>
                <a:sym typeface="Vollkorn"/>
              </a:rPr>
              <a:t>Numerical light speed</a:t>
            </a: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40616A-24CB-3E64-17BE-A2ED089F08B4}"/>
                  </a:ext>
                </a:extLst>
              </p:cNvPr>
              <p:cNvSpPr txBox="1"/>
              <p:nvPr/>
            </p:nvSpPr>
            <p:spPr>
              <a:xfrm>
                <a:off x="4380338" y="1470594"/>
                <a:ext cx="102026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m:t>
                      </m:r>
                    </m:oMath>
                  </m:oMathPara>
                </a14:m>
                <a:endParaRPr lang="en-US" sz="1600" dirty="0">
                  <a:solidFill>
                    <a:schemeClr val="tx1"/>
                  </a:solidFill>
                </a:endParaRPr>
              </a:p>
            </p:txBody>
          </p:sp>
        </mc:Choice>
        <mc:Fallback xmlns="">
          <p:sp>
            <p:nvSpPr>
              <p:cNvPr id="17" name="TextBox 16">
                <a:extLst>
                  <a:ext uri="{FF2B5EF4-FFF2-40B4-BE49-F238E27FC236}">
                    <a16:creationId xmlns:a16="http://schemas.microsoft.com/office/drawing/2014/main" id="{A340616A-24CB-3E64-17BE-A2ED089F08B4}"/>
                  </a:ext>
                </a:extLst>
              </p:cNvPr>
              <p:cNvSpPr txBox="1">
                <a:spLocks noRot="1" noChangeAspect="1" noMove="1" noResize="1" noEditPoints="1" noAdjustHandles="1" noChangeArrowheads="1" noChangeShapeType="1" noTextEdit="1"/>
              </p:cNvSpPr>
              <p:nvPr/>
            </p:nvSpPr>
            <p:spPr>
              <a:xfrm>
                <a:off x="4380338" y="1470594"/>
                <a:ext cx="1020262" cy="338554"/>
              </a:xfrm>
              <a:prstGeom prst="rect">
                <a:avLst/>
              </a:prstGeom>
              <a:blipFill>
                <a:blip r:embed="rId5"/>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BBB4C027-82A1-AEBE-1FE9-0923F348F9C2}"/>
              </a:ext>
            </a:extLst>
          </p:cNvPr>
          <p:cNvSpPr/>
          <p:nvPr/>
        </p:nvSpPr>
        <p:spPr>
          <a:xfrm>
            <a:off x="7254096" y="1082642"/>
            <a:ext cx="1704668" cy="9838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D5EFD97-2FCF-4788-D02C-EE99B6AA2E06}"/>
                  </a:ext>
                </a:extLst>
              </p:cNvPr>
              <p:cNvSpPr txBox="1"/>
              <p:nvPr/>
            </p:nvSpPr>
            <p:spPr>
              <a:xfrm>
                <a:off x="7181789" y="1402649"/>
                <a:ext cx="1884325" cy="5549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𝐶</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𝑐</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𝑡</m:t>
                          </m:r>
                        </m:num>
                        <m:den>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den>
                      </m:f>
                      <m:r>
                        <a:rPr lang="en-US" sz="1600" b="0" i="1" smtClean="0">
                          <a:latin typeface="Cambria Math" panose="02040503050406030204" pitchFamily="18" charset="0"/>
                          <a:ea typeface="Cambria Math" panose="02040503050406030204" pitchFamily="18" charset="0"/>
                        </a:rPr>
                        <m:t>≤1</m:t>
                      </m:r>
                    </m:oMath>
                  </m:oMathPara>
                </a14:m>
                <a:endParaRPr lang="en-US" sz="1600" dirty="0"/>
              </a:p>
            </p:txBody>
          </p:sp>
        </mc:Choice>
        <mc:Fallback xmlns="">
          <p:sp>
            <p:nvSpPr>
              <p:cNvPr id="19" name="TextBox 18">
                <a:extLst>
                  <a:ext uri="{FF2B5EF4-FFF2-40B4-BE49-F238E27FC236}">
                    <a16:creationId xmlns:a16="http://schemas.microsoft.com/office/drawing/2014/main" id="{9D5EFD97-2FCF-4788-D02C-EE99B6AA2E06}"/>
                  </a:ext>
                </a:extLst>
              </p:cNvPr>
              <p:cNvSpPr txBox="1">
                <a:spLocks noRot="1" noChangeAspect="1" noMove="1" noResize="1" noEditPoints="1" noAdjustHandles="1" noChangeArrowheads="1" noChangeShapeType="1" noTextEdit="1"/>
              </p:cNvSpPr>
              <p:nvPr/>
            </p:nvSpPr>
            <p:spPr>
              <a:xfrm>
                <a:off x="7181789" y="1402649"/>
                <a:ext cx="1884325" cy="554960"/>
              </a:xfrm>
              <a:prstGeom prst="rect">
                <a:avLst/>
              </a:prstGeom>
              <a:blipFill>
                <a:blip r:embed="rId6"/>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33255894-DAC1-9510-4A71-C9763BED21AF}"/>
              </a:ext>
            </a:extLst>
          </p:cNvPr>
          <p:cNvSpPr txBox="1"/>
          <p:nvPr/>
        </p:nvSpPr>
        <p:spPr>
          <a:xfrm>
            <a:off x="7342977" y="1107181"/>
            <a:ext cx="1615787" cy="307777"/>
          </a:xfrm>
          <a:prstGeom prst="rect">
            <a:avLst/>
          </a:prstGeom>
          <a:noFill/>
        </p:spPr>
        <p:txBody>
          <a:bodyPr wrap="square">
            <a:spAutoFit/>
          </a:bodyPr>
          <a:lstStyle/>
          <a:p>
            <a:r>
              <a:rPr lang="en-US" sz="1400" dirty="0">
                <a:solidFill>
                  <a:schemeClr val="dk1"/>
                </a:solidFill>
                <a:latin typeface="Vollkorn"/>
                <a:ea typeface="Vollkorn"/>
                <a:sym typeface="Vollkorn"/>
              </a:rPr>
              <a:t>Courant number:</a:t>
            </a:r>
            <a:endParaRPr lang="en-US" dirty="0"/>
          </a:p>
        </p:txBody>
      </p:sp>
      <p:pic>
        <p:nvPicPr>
          <p:cNvPr id="22" name="Picture 21">
            <a:extLst>
              <a:ext uri="{FF2B5EF4-FFF2-40B4-BE49-F238E27FC236}">
                <a16:creationId xmlns:a16="http://schemas.microsoft.com/office/drawing/2014/main" id="{0A71B4FF-B54C-A2D3-25F9-DC95809CE252}"/>
              </a:ext>
            </a:extLst>
          </p:cNvPr>
          <p:cNvPicPr>
            <a:picLocks noChangeAspect="1"/>
          </p:cNvPicPr>
          <p:nvPr/>
        </p:nvPicPr>
        <p:blipFill>
          <a:blip r:embed="rId7"/>
          <a:stretch>
            <a:fillRect/>
          </a:stretch>
        </p:blipFill>
        <p:spPr>
          <a:xfrm>
            <a:off x="2764170" y="2948863"/>
            <a:ext cx="6439231" cy="3562533"/>
          </a:xfrm>
          <a:prstGeom prst="rect">
            <a:avLst/>
          </a:prstGeom>
        </p:spPr>
      </p:pic>
      <p:sp>
        <p:nvSpPr>
          <p:cNvPr id="23" name="TextBox 22">
            <a:extLst>
              <a:ext uri="{FF2B5EF4-FFF2-40B4-BE49-F238E27FC236}">
                <a16:creationId xmlns:a16="http://schemas.microsoft.com/office/drawing/2014/main" id="{B303A235-8732-6FE6-BFDC-3318637AFA6B}"/>
              </a:ext>
            </a:extLst>
          </p:cNvPr>
          <p:cNvSpPr txBox="1"/>
          <p:nvPr/>
        </p:nvSpPr>
        <p:spPr>
          <a:xfrm>
            <a:off x="3791795" y="2674828"/>
            <a:ext cx="4766075" cy="307777"/>
          </a:xfrm>
          <a:prstGeom prst="rect">
            <a:avLst/>
          </a:prstGeom>
          <a:noFill/>
        </p:spPr>
        <p:txBody>
          <a:bodyPr wrap="square">
            <a:spAutoFit/>
          </a:bodyPr>
          <a:lstStyle/>
          <a:p>
            <a:pPr lvl="0" algn="just" rtl="0">
              <a:spcBef>
                <a:spcPts val="0"/>
              </a:spcBef>
              <a:spcAft>
                <a:spcPts val="0"/>
              </a:spcAft>
            </a:pPr>
            <a:r>
              <a:rPr lang="en-US" sz="1400" dirty="0">
                <a:solidFill>
                  <a:schemeClr val="dk1"/>
                </a:solidFill>
                <a:latin typeface="Vollkorn"/>
                <a:ea typeface="Vollkorn"/>
                <a:sym typeface="Vollkorn"/>
              </a:rPr>
              <a:t>The minimum time step is limited by the spatial grid size.</a:t>
            </a:r>
          </a:p>
        </p:txBody>
      </p:sp>
    </p:spTree>
    <p:extLst>
      <p:ext uri="{BB962C8B-B14F-4D97-AF65-F5344CB8AC3E}">
        <p14:creationId xmlns:p14="http://schemas.microsoft.com/office/powerpoint/2010/main" val="1541830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39;p30">
            <a:extLst>
              <a:ext uri="{FF2B5EF4-FFF2-40B4-BE49-F238E27FC236}">
                <a16:creationId xmlns:a16="http://schemas.microsoft.com/office/drawing/2014/main" id="{4CFC488A-DBE6-934A-219E-59DE19D6F954}"/>
              </a:ext>
            </a:extLst>
          </p:cNvPr>
          <p:cNvSpPr/>
          <p:nvPr/>
        </p:nvSpPr>
        <p:spPr>
          <a:xfrm>
            <a:off x="346758" y="272069"/>
            <a:ext cx="5392391" cy="463896"/>
          </a:xfrm>
          <a:prstGeom prst="roundRect">
            <a:avLst>
              <a:gd name="adj" fmla="val 8992"/>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lvl="0" algn="just" rtl="0">
              <a:lnSpc>
                <a:spcPct val="150000"/>
              </a:lnSpc>
              <a:spcBef>
                <a:spcPts val="0"/>
              </a:spcBef>
              <a:spcAft>
                <a:spcPts val="0"/>
              </a:spcAft>
            </a:pPr>
            <a:r>
              <a:rPr lang="en-US" sz="1400" dirty="0">
                <a:solidFill>
                  <a:schemeClr val="dk1"/>
                </a:solidFill>
                <a:latin typeface="Vollkorn"/>
                <a:ea typeface="Vollkorn"/>
                <a:sym typeface="Vollkorn"/>
              </a:rPr>
              <a:t>How does an FDTD solver work?</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BAF70D6-72DD-9A03-735A-F43D16CD76AD}"/>
                  </a:ext>
                </a:extLst>
              </p:cNvPr>
              <p:cNvSpPr txBox="1"/>
              <p:nvPr/>
            </p:nvSpPr>
            <p:spPr>
              <a:xfrm>
                <a:off x="160914" y="5874145"/>
                <a:ext cx="5131148" cy="495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sup>
                      </m:sSubSup>
                      <m:d>
                        <m:dPr>
                          <m:begChr m:val="["/>
                          <m:endChr m:val="]"/>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+2</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𝛼</m:t>
                          </m:r>
                        </m:sup>
                      </m:sSubSup>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+2</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d>
                        <m:dPr>
                          <m:ctrlPr>
                            <a:rPr lang="en-US" b="0" i="1" smtClean="0">
                              <a:latin typeface="Cambria Math" panose="02040503050406030204" pitchFamily="18" charset="0"/>
                              <a:ea typeface="Cambria Math" panose="02040503050406030204" pitchFamily="18" charset="0"/>
                            </a:rPr>
                          </m:ctrlPr>
                        </m:dPr>
                        <m:e>
                          <m:sSubSup>
                            <m:sSubSupPr>
                              <m:ctrlPr>
                                <a:rPr lang="en-US" i="1" smtClean="0">
                                  <a:solidFill>
                                    <a:srgbClr val="C00000"/>
                                  </a:solidFill>
                                  <a:latin typeface="Cambria Math" panose="02040503050406030204" pitchFamily="18" charset="0"/>
                                  <a:ea typeface="Cambria Math" panose="02040503050406030204" pitchFamily="18" charset="0"/>
                                </a:rPr>
                              </m:ctrlPr>
                            </m:sSubSupPr>
                            <m:e>
                              <m:r>
                                <a:rPr lang="en-US" b="0" i="1" smtClean="0">
                                  <a:solidFill>
                                    <a:srgbClr val="C00000"/>
                                  </a:solidFill>
                                  <a:latin typeface="Cambria Math" panose="02040503050406030204" pitchFamily="18" charset="0"/>
                                  <a:ea typeface="Cambria Math" panose="02040503050406030204" pitchFamily="18" charset="0"/>
                                </a:rPr>
                                <m:t>𝐻</m:t>
                              </m:r>
                            </m:e>
                            <m:sub>
                              <m:r>
                                <a:rPr lang="en-US" b="0" i="1" smtClean="0">
                                  <a:solidFill>
                                    <a:srgbClr val="C00000"/>
                                  </a:solidFill>
                                  <a:latin typeface="Cambria Math" panose="02040503050406030204" pitchFamily="18" charset="0"/>
                                  <a:ea typeface="Cambria Math" panose="02040503050406030204" pitchFamily="18" charset="0"/>
                                </a:rPr>
                                <m:t>𝑦</m:t>
                              </m:r>
                            </m:sub>
                            <m:sup>
                              <m:r>
                                <a:rPr lang="en-US" i="1">
                                  <a:solidFill>
                                    <a:srgbClr val="C00000"/>
                                  </a:solidFill>
                                  <a:latin typeface="Cambria Math" panose="02040503050406030204" pitchFamily="18" charset="0"/>
                                  <a:ea typeface="Cambria Math" panose="02040503050406030204" pitchFamily="18" charset="0"/>
                                </a:rPr>
                                <m:t>𝛼</m:t>
                              </m:r>
                              <m:r>
                                <a:rPr lang="en-US" b="0" i="1" smtClean="0">
                                  <a:solidFill>
                                    <a:srgbClr val="C00000"/>
                                  </a:solidFill>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ea typeface="Cambria Math" panose="02040503050406030204" pitchFamily="18" charset="0"/>
                                    </a:rPr>
                                  </m:ctrlPr>
                                </m:fPr>
                                <m:num>
                                  <m:r>
                                    <a:rPr lang="en-US" i="1">
                                      <a:solidFill>
                                        <a:srgbClr val="C00000"/>
                                      </a:solidFill>
                                      <a:latin typeface="Cambria Math" panose="02040503050406030204" pitchFamily="18" charset="0"/>
                                      <a:ea typeface="Cambria Math" panose="02040503050406030204" pitchFamily="18" charset="0"/>
                                    </a:rPr>
                                    <m:t>1</m:t>
                                  </m:r>
                                </m:num>
                                <m:den>
                                  <m:r>
                                    <a:rPr lang="en-US" i="1">
                                      <a:solidFill>
                                        <a:srgbClr val="C00000"/>
                                      </a:solidFill>
                                      <a:latin typeface="Cambria Math" panose="02040503050406030204" pitchFamily="18" charset="0"/>
                                      <a:ea typeface="Cambria Math" panose="02040503050406030204" pitchFamily="18" charset="0"/>
                                    </a:rPr>
                                    <m:t>2</m:t>
                                  </m:r>
                                </m:den>
                              </m:f>
                            </m:sup>
                          </m:sSubSup>
                          <m:d>
                            <m:dPr>
                              <m:begChr m:val="["/>
                              <m:endChr m:val="]"/>
                              <m:ctrlPr>
                                <a:rPr lang="en-US" i="1" smtClean="0">
                                  <a:solidFill>
                                    <a:srgbClr val="C00000"/>
                                  </a:solidFill>
                                  <a:latin typeface="Cambria Math" panose="02040503050406030204" pitchFamily="18" charset="0"/>
                                  <a:ea typeface="Cambria Math" panose="02040503050406030204" pitchFamily="18" charset="0"/>
                                </a:rPr>
                              </m:ctrlPr>
                            </m:dPr>
                            <m:e>
                              <m:r>
                                <a:rPr lang="en-US" b="0" i="1" smtClean="0">
                                  <a:solidFill>
                                    <a:srgbClr val="C00000"/>
                                  </a:solidFill>
                                  <a:latin typeface="Cambria Math" panose="02040503050406030204" pitchFamily="18" charset="0"/>
                                  <a:ea typeface="Cambria Math" panose="02040503050406030204" pitchFamily="18" charset="0"/>
                                </a:rPr>
                                <m:t>𝑚</m:t>
                              </m:r>
                              <m:r>
                                <a:rPr lang="en-US" b="0" i="1" smtClean="0">
                                  <a:solidFill>
                                    <a:srgbClr val="C00000"/>
                                  </a:solidFill>
                                  <a:latin typeface="Cambria Math" panose="02040503050406030204" pitchFamily="18" charset="0"/>
                                  <a:ea typeface="Cambria Math" panose="02040503050406030204" pitchFamily="18" charset="0"/>
                                </a:rPr>
                                <m:t>+</m:t>
                              </m:r>
                              <m:f>
                                <m:fPr>
                                  <m:ctrlPr>
                                    <a:rPr lang="en-US" i="1">
                                      <a:solidFill>
                                        <a:srgbClr val="C00000"/>
                                      </a:solidFill>
                                      <a:latin typeface="Cambria Math" panose="02040503050406030204" pitchFamily="18" charset="0"/>
                                      <a:ea typeface="Cambria Math" panose="02040503050406030204" pitchFamily="18" charset="0"/>
                                    </a:rPr>
                                  </m:ctrlPr>
                                </m:fPr>
                                <m:num>
                                  <m:r>
                                    <a:rPr lang="en-US" b="0" i="1" smtClean="0">
                                      <a:solidFill>
                                        <a:srgbClr val="C00000"/>
                                      </a:solidFill>
                                      <a:latin typeface="Cambria Math" panose="02040503050406030204" pitchFamily="18" charset="0"/>
                                      <a:ea typeface="Cambria Math" panose="02040503050406030204" pitchFamily="18" charset="0"/>
                                    </a:rPr>
                                    <m:t>5</m:t>
                                  </m:r>
                                </m:num>
                                <m:den>
                                  <m:r>
                                    <a:rPr lang="en-US" i="1">
                                      <a:solidFill>
                                        <a:srgbClr val="C00000"/>
                                      </a:solidFill>
                                      <a:latin typeface="Cambria Math" panose="02040503050406030204" pitchFamily="18" charset="0"/>
                                      <a:ea typeface="Cambria Math" panose="02040503050406030204" pitchFamily="18" charset="0"/>
                                    </a:rPr>
                                    <m:t>2</m:t>
                                  </m:r>
                                </m:den>
                              </m:f>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𝑦</m:t>
                              </m:r>
                            </m:sub>
                            <m:sup>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sup>
                          </m:sSubSup>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num>
                                <m:den>
                                  <m:r>
                                    <a:rPr lang="en-US" i="1">
                                      <a:latin typeface="Cambria Math" panose="02040503050406030204" pitchFamily="18" charset="0"/>
                                      <a:ea typeface="Cambria Math" panose="02040503050406030204" pitchFamily="18" charset="0"/>
                                    </a:rPr>
                                    <m:t>2</m:t>
                                  </m:r>
                                </m:den>
                              </m:f>
                            </m:e>
                          </m:d>
                        </m:e>
                      </m:d>
                    </m:oMath>
                  </m:oMathPara>
                </a14:m>
                <a:endParaRPr lang="en-US" dirty="0"/>
              </a:p>
            </p:txBody>
          </p:sp>
        </mc:Choice>
        <mc:Fallback xmlns="">
          <p:sp>
            <p:nvSpPr>
              <p:cNvPr id="9" name="TextBox 8">
                <a:extLst>
                  <a:ext uri="{FF2B5EF4-FFF2-40B4-BE49-F238E27FC236}">
                    <a16:creationId xmlns:a16="http://schemas.microsoft.com/office/drawing/2014/main" id="{5BAF70D6-72DD-9A03-735A-F43D16CD76AD}"/>
                  </a:ext>
                </a:extLst>
              </p:cNvPr>
              <p:cNvSpPr txBox="1">
                <a:spLocks noRot="1" noChangeAspect="1" noMove="1" noResize="1" noEditPoints="1" noAdjustHandles="1" noChangeArrowheads="1" noChangeShapeType="1" noTextEdit="1"/>
              </p:cNvSpPr>
              <p:nvPr/>
            </p:nvSpPr>
            <p:spPr>
              <a:xfrm>
                <a:off x="160914" y="5874145"/>
                <a:ext cx="5131148" cy="495777"/>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21A1F08-248A-6087-6676-7D128BC5C467}"/>
              </a:ext>
            </a:extLst>
          </p:cNvPr>
          <p:cNvSpPr txBox="1"/>
          <p:nvPr/>
        </p:nvSpPr>
        <p:spPr>
          <a:xfrm>
            <a:off x="3094813" y="5086107"/>
            <a:ext cx="546696" cy="830997"/>
          </a:xfrm>
          <a:prstGeom prst="rect">
            <a:avLst/>
          </a:prstGeom>
          <a:noFill/>
        </p:spPr>
        <p:txBody>
          <a:bodyPr wrap="square">
            <a:spAutoFit/>
          </a:bodyPr>
          <a:lstStyle/>
          <a:p>
            <a:r>
              <a:rPr lang="en-US" sz="4800" dirty="0">
                <a:solidFill>
                  <a:srgbClr val="C00000"/>
                </a:solidFill>
                <a:latin typeface="Vollkorn"/>
                <a:ea typeface="Vollkorn"/>
                <a:sym typeface="Vollkorn"/>
              </a:rPr>
              <a:t>?</a:t>
            </a:r>
            <a:endParaRPr lang="en-US" sz="4800" dirty="0">
              <a:solidFill>
                <a:srgbClr val="C00000"/>
              </a:solidFill>
            </a:endParaRPr>
          </a:p>
        </p:txBody>
      </p:sp>
      <p:sp>
        <p:nvSpPr>
          <p:cNvPr id="21" name="TextBox 20">
            <a:extLst>
              <a:ext uri="{FF2B5EF4-FFF2-40B4-BE49-F238E27FC236}">
                <a16:creationId xmlns:a16="http://schemas.microsoft.com/office/drawing/2014/main" id="{C446EC5F-E470-31AF-0F46-D3145F039051}"/>
              </a:ext>
            </a:extLst>
          </p:cNvPr>
          <p:cNvSpPr txBox="1"/>
          <p:nvPr/>
        </p:nvSpPr>
        <p:spPr>
          <a:xfrm>
            <a:off x="277555" y="1321190"/>
            <a:ext cx="2403550" cy="307777"/>
          </a:xfrm>
          <a:prstGeom prst="rect">
            <a:avLst/>
          </a:prstGeom>
          <a:noFill/>
        </p:spPr>
        <p:txBody>
          <a:bodyPr wrap="square">
            <a:spAutoFit/>
          </a:bodyPr>
          <a:lstStyle/>
          <a:p>
            <a:pPr lvl="0" algn="just" rtl="0">
              <a:spcBef>
                <a:spcPts val="0"/>
              </a:spcBef>
              <a:spcAft>
                <a:spcPts val="0"/>
              </a:spcAft>
            </a:pPr>
            <a:r>
              <a:rPr lang="en-US" sz="1400" dirty="0">
                <a:solidFill>
                  <a:schemeClr val="dk1"/>
                </a:solidFill>
                <a:latin typeface="Vollkorn"/>
                <a:ea typeface="Vollkorn"/>
                <a:sym typeface="Vollkorn"/>
              </a:rPr>
              <a:t>Boundary Conditions:</a:t>
            </a:r>
          </a:p>
        </p:txBody>
      </p:sp>
      <p:grpSp>
        <p:nvGrpSpPr>
          <p:cNvPr id="26" name="Group 25">
            <a:extLst>
              <a:ext uri="{FF2B5EF4-FFF2-40B4-BE49-F238E27FC236}">
                <a16:creationId xmlns:a16="http://schemas.microsoft.com/office/drawing/2014/main" id="{5474522E-64F1-7083-3CEA-17463A7E82DF}"/>
              </a:ext>
            </a:extLst>
          </p:cNvPr>
          <p:cNvGrpSpPr/>
          <p:nvPr/>
        </p:nvGrpSpPr>
        <p:grpSpPr>
          <a:xfrm>
            <a:off x="192495" y="1700456"/>
            <a:ext cx="4329720" cy="3039777"/>
            <a:chOff x="727096" y="1647834"/>
            <a:chExt cx="5301398" cy="3721965"/>
          </a:xfrm>
        </p:grpSpPr>
        <p:pic>
          <p:nvPicPr>
            <p:cNvPr id="2" name="Picture 1">
              <a:extLst>
                <a:ext uri="{FF2B5EF4-FFF2-40B4-BE49-F238E27FC236}">
                  <a16:creationId xmlns:a16="http://schemas.microsoft.com/office/drawing/2014/main" id="{49184E17-DA3E-C6DF-FBA5-9EEC0B5D621A}"/>
                </a:ext>
              </a:extLst>
            </p:cNvPr>
            <p:cNvPicPr>
              <a:picLocks noChangeAspect="1"/>
            </p:cNvPicPr>
            <p:nvPr/>
          </p:nvPicPr>
          <p:blipFill>
            <a:blip r:embed="rId4"/>
            <a:stretch>
              <a:fillRect/>
            </a:stretch>
          </p:blipFill>
          <p:spPr>
            <a:xfrm>
              <a:off x="727096" y="1647834"/>
              <a:ext cx="5301398" cy="3721965"/>
            </a:xfrm>
            <a:prstGeom prst="rect">
              <a:avLst/>
            </a:prstGeom>
          </p:spPr>
        </p:pic>
        <p:sp>
          <p:nvSpPr>
            <p:cNvPr id="6" name="Rectangle 5">
              <a:extLst>
                <a:ext uri="{FF2B5EF4-FFF2-40B4-BE49-F238E27FC236}">
                  <a16:creationId xmlns:a16="http://schemas.microsoft.com/office/drawing/2014/main" id="{B274B3F5-338F-9542-C6E2-F6DAF78BB659}"/>
                </a:ext>
              </a:extLst>
            </p:cNvPr>
            <p:cNvSpPr/>
            <p:nvPr/>
          </p:nvSpPr>
          <p:spPr>
            <a:xfrm>
              <a:off x="5235578" y="2012908"/>
              <a:ext cx="423448" cy="3228016"/>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E781723-CCCC-F3A2-48AA-7258375E65C1}"/>
                </a:ext>
              </a:extLst>
            </p:cNvPr>
            <p:cNvSpPr/>
            <p:nvPr/>
          </p:nvSpPr>
          <p:spPr>
            <a:xfrm>
              <a:off x="3774201" y="2970266"/>
              <a:ext cx="699608" cy="7364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6550046-4C5F-AC7D-E583-B712D8F0952B}"/>
                </a:ext>
              </a:extLst>
            </p:cNvPr>
            <p:cNvSpPr/>
            <p:nvPr/>
          </p:nvSpPr>
          <p:spPr>
            <a:xfrm>
              <a:off x="2849598" y="2986945"/>
              <a:ext cx="699608" cy="7364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 name="Picture 27">
            <a:extLst>
              <a:ext uri="{FF2B5EF4-FFF2-40B4-BE49-F238E27FC236}">
                <a16:creationId xmlns:a16="http://schemas.microsoft.com/office/drawing/2014/main" id="{23AD1511-C1D2-AFE1-B780-0B5997F2A8AE}"/>
              </a:ext>
            </a:extLst>
          </p:cNvPr>
          <p:cNvPicPr>
            <a:picLocks noChangeAspect="1"/>
          </p:cNvPicPr>
          <p:nvPr/>
        </p:nvPicPr>
        <p:blipFill rotWithShape="1">
          <a:blip r:embed="rId5"/>
          <a:srcRect t="14064"/>
          <a:stretch/>
        </p:blipFill>
        <p:spPr>
          <a:xfrm>
            <a:off x="5519128" y="2406615"/>
            <a:ext cx="6364786" cy="2044770"/>
          </a:xfrm>
          <a:prstGeom prst="rect">
            <a:avLst/>
          </a:prstGeom>
        </p:spPr>
      </p:pic>
      <p:sp>
        <p:nvSpPr>
          <p:cNvPr id="29" name="TextBox 28">
            <a:extLst>
              <a:ext uri="{FF2B5EF4-FFF2-40B4-BE49-F238E27FC236}">
                <a16:creationId xmlns:a16="http://schemas.microsoft.com/office/drawing/2014/main" id="{9472B9A3-B4C6-FC8E-CCB8-5A8EEB083286}"/>
              </a:ext>
            </a:extLst>
          </p:cNvPr>
          <p:cNvSpPr txBox="1"/>
          <p:nvPr/>
        </p:nvSpPr>
        <p:spPr>
          <a:xfrm>
            <a:off x="5579253" y="2098838"/>
            <a:ext cx="2987877" cy="307777"/>
          </a:xfrm>
          <a:prstGeom prst="rect">
            <a:avLst/>
          </a:prstGeom>
          <a:noFill/>
        </p:spPr>
        <p:txBody>
          <a:bodyPr wrap="square">
            <a:spAutoFit/>
          </a:bodyPr>
          <a:lstStyle/>
          <a:p>
            <a:pPr lvl="0" algn="just" rtl="0">
              <a:spcBef>
                <a:spcPts val="0"/>
              </a:spcBef>
              <a:spcAft>
                <a:spcPts val="0"/>
              </a:spcAft>
            </a:pPr>
            <a:r>
              <a:rPr lang="en-US" sz="1400" dirty="0">
                <a:solidFill>
                  <a:schemeClr val="dk1"/>
                </a:solidFill>
                <a:latin typeface="Vollkorn"/>
                <a:ea typeface="Vollkorn"/>
                <a:sym typeface="Vollkorn"/>
              </a:rPr>
              <a:t>Absorbing Boundary Condition</a:t>
            </a:r>
          </a:p>
        </p:txBody>
      </p:sp>
    </p:spTree>
    <p:extLst>
      <p:ext uri="{BB962C8B-B14F-4D97-AF65-F5344CB8AC3E}">
        <p14:creationId xmlns:p14="http://schemas.microsoft.com/office/powerpoint/2010/main" val="1506263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39;p30">
            <a:extLst>
              <a:ext uri="{FF2B5EF4-FFF2-40B4-BE49-F238E27FC236}">
                <a16:creationId xmlns:a16="http://schemas.microsoft.com/office/drawing/2014/main" id="{4CFC488A-DBE6-934A-219E-59DE19D6F954}"/>
              </a:ext>
            </a:extLst>
          </p:cNvPr>
          <p:cNvSpPr/>
          <p:nvPr/>
        </p:nvSpPr>
        <p:spPr>
          <a:xfrm>
            <a:off x="346758" y="272069"/>
            <a:ext cx="5392391" cy="463896"/>
          </a:xfrm>
          <a:prstGeom prst="roundRect">
            <a:avLst>
              <a:gd name="adj" fmla="val 8992"/>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lvl="0" algn="just" rtl="0">
              <a:lnSpc>
                <a:spcPct val="150000"/>
              </a:lnSpc>
              <a:spcBef>
                <a:spcPts val="0"/>
              </a:spcBef>
              <a:spcAft>
                <a:spcPts val="0"/>
              </a:spcAft>
            </a:pPr>
            <a:r>
              <a:rPr lang="en-US" sz="1400" dirty="0">
                <a:solidFill>
                  <a:schemeClr val="dk1"/>
                </a:solidFill>
                <a:latin typeface="Vollkorn"/>
                <a:ea typeface="Vollkorn"/>
                <a:sym typeface="Vollkorn"/>
              </a:rPr>
              <a:t>How does an FDTD solver work?</a:t>
            </a:r>
          </a:p>
        </p:txBody>
      </p:sp>
      <p:sp>
        <p:nvSpPr>
          <p:cNvPr id="21" name="TextBox 20">
            <a:extLst>
              <a:ext uri="{FF2B5EF4-FFF2-40B4-BE49-F238E27FC236}">
                <a16:creationId xmlns:a16="http://schemas.microsoft.com/office/drawing/2014/main" id="{C446EC5F-E470-31AF-0F46-D3145F039051}"/>
              </a:ext>
            </a:extLst>
          </p:cNvPr>
          <p:cNvSpPr txBox="1"/>
          <p:nvPr/>
        </p:nvSpPr>
        <p:spPr>
          <a:xfrm>
            <a:off x="277555" y="1046805"/>
            <a:ext cx="2403550" cy="307777"/>
          </a:xfrm>
          <a:prstGeom prst="rect">
            <a:avLst/>
          </a:prstGeom>
          <a:noFill/>
        </p:spPr>
        <p:txBody>
          <a:bodyPr wrap="square">
            <a:spAutoFit/>
          </a:bodyPr>
          <a:lstStyle/>
          <a:p>
            <a:pPr lvl="0" algn="just" rtl="0">
              <a:spcBef>
                <a:spcPts val="0"/>
              </a:spcBef>
              <a:spcAft>
                <a:spcPts val="0"/>
              </a:spcAft>
            </a:pPr>
            <a:r>
              <a:rPr lang="en-US" dirty="0">
                <a:solidFill>
                  <a:schemeClr val="dk1"/>
                </a:solidFill>
                <a:latin typeface="Vollkorn"/>
                <a:ea typeface="Vollkorn"/>
                <a:sym typeface="Vollkorn"/>
              </a:rPr>
              <a:t>Source</a:t>
            </a:r>
            <a:endParaRPr lang="en-US" sz="1400" dirty="0">
              <a:solidFill>
                <a:schemeClr val="dk1"/>
              </a:solidFill>
              <a:latin typeface="Vollkorn"/>
              <a:ea typeface="Vollkorn"/>
              <a:sym typeface="Vollkorn"/>
            </a:endParaRPr>
          </a:p>
        </p:txBody>
      </p:sp>
      <p:pic>
        <p:nvPicPr>
          <p:cNvPr id="5" name="Picture 4">
            <a:extLst>
              <a:ext uri="{FF2B5EF4-FFF2-40B4-BE49-F238E27FC236}">
                <a16:creationId xmlns:a16="http://schemas.microsoft.com/office/drawing/2014/main" id="{C010DE8C-0A74-9195-CE01-6E8D36BD7256}"/>
              </a:ext>
            </a:extLst>
          </p:cNvPr>
          <p:cNvPicPr>
            <a:picLocks noChangeAspect="1"/>
          </p:cNvPicPr>
          <p:nvPr/>
        </p:nvPicPr>
        <p:blipFill>
          <a:blip r:embed="rId3"/>
          <a:stretch>
            <a:fillRect/>
          </a:stretch>
        </p:blipFill>
        <p:spPr>
          <a:xfrm>
            <a:off x="2182783" y="1529081"/>
            <a:ext cx="7360028" cy="4597636"/>
          </a:xfrm>
          <a:prstGeom prst="rect">
            <a:avLst/>
          </a:prstGeom>
        </p:spPr>
      </p:pic>
    </p:spTree>
    <p:extLst>
      <p:ext uri="{BB962C8B-B14F-4D97-AF65-F5344CB8AC3E}">
        <p14:creationId xmlns:p14="http://schemas.microsoft.com/office/powerpoint/2010/main" val="1588787178"/>
      </p:ext>
    </p:extLst>
  </p:cSld>
  <p:clrMapOvr>
    <a:masterClrMapping/>
  </p:clrMapOvr>
</p:sld>
</file>

<file path=ppt/theme/theme1.xml><?xml version="1.0" encoding="utf-8"?>
<a:theme xmlns:a="http://schemas.openxmlformats.org/drawingml/2006/main" name="flexcompute_master_theme">
  <a:themeElements>
    <a:clrScheme name="flexcompute_master">
      <a:dk1>
        <a:srgbClr val="000000"/>
      </a:dk1>
      <a:lt1>
        <a:srgbClr val="FFFFFF"/>
      </a:lt1>
      <a:dk2>
        <a:srgbClr val="C43859"/>
      </a:dk2>
      <a:lt2>
        <a:srgbClr val="F5F5F5"/>
      </a:lt2>
      <a:accent1>
        <a:srgbClr val="AB324F"/>
      </a:accent1>
      <a:accent2>
        <a:srgbClr val="CE5270"/>
      </a:accent2>
      <a:accent3>
        <a:srgbClr val="0070C0"/>
      </a:accent3>
      <a:accent4>
        <a:srgbClr val="FFC000"/>
      </a:accent4>
      <a:accent5>
        <a:srgbClr val="00B050"/>
      </a:accent5>
      <a:accent6>
        <a:srgbClr val="FF0000"/>
      </a:accent6>
      <a:hlink>
        <a:srgbClr val="92D050"/>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2151</TotalTime>
  <Words>1464</Words>
  <Application>Microsoft Office PowerPoint</Application>
  <PresentationFormat>Widescreen</PresentationFormat>
  <Paragraphs>145</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Cambria Math</vt:lpstr>
      <vt:lpstr>Symbol</vt:lpstr>
      <vt:lpstr>Times New Roman</vt:lpstr>
      <vt:lpstr>Unica One</vt:lpstr>
      <vt:lpstr>Arial</vt:lpstr>
      <vt:lpstr>Calibri</vt:lpstr>
      <vt:lpstr>Vollkorn</vt:lpstr>
      <vt:lpstr>Wingdings</vt:lpstr>
      <vt:lpstr>flexcompute_master_theme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Emerson Melo</cp:lastModifiedBy>
  <cp:revision>1</cp:revision>
  <dcterms:modified xsi:type="dcterms:W3CDTF">2023-10-30T21:56:32Z</dcterms:modified>
</cp:coreProperties>
</file>